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0" r:id="rId3"/>
    <p:sldId id="262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2C52A1-7517-4C56-978F-29A94E8E4C44}" v="17" dt="2024-06-22T14:30:01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84" d="100"/>
          <a:sy n="84" d="100"/>
        </p:scale>
        <p:origin x="780" y="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80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4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7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7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40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87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3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9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25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1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00DB7-509E-9F4A-A7F8-2FBF35834697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D1179-C3C5-6243-B3F9-8C26133D3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74B8910C-E563-0CE8-91DE-815CADC092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E7D1C2-A5AF-F4CD-5835-710F2BC99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06" y="270922"/>
            <a:ext cx="8129296" cy="409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7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y tower with a pointy top&#10;&#10;Description automatically generated">
            <a:extLst>
              <a:ext uri="{FF2B5EF4-FFF2-40B4-BE49-F238E27FC236}">
                <a16:creationId xmlns:a16="http://schemas.microsoft.com/office/drawing/2014/main" id="{B2F84A2D-F987-06D9-2B5F-55ABD0B9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A9775C-1077-15EC-12F4-3813918F2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9191"/>
            <a:ext cx="9144000" cy="470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39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rectangular frame with white text&#10;&#10;Description automatically generated">
            <a:extLst>
              <a:ext uri="{FF2B5EF4-FFF2-40B4-BE49-F238E27FC236}">
                <a16:creationId xmlns:a16="http://schemas.microsoft.com/office/drawing/2014/main" id="{F7E721B8-CA19-0E7F-1125-265C2839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C0C703-59BF-8A05-0A66-86BD09980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54" y="255335"/>
            <a:ext cx="7809470" cy="395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77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y tower with a pointy top&#10;&#10;Description automatically generated">
            <a:extLst>
              <a:ext uri="{FF2B5EF4-FFF2-40B4-BE49-F238E27FC236}">
                <a16:creationId xmlns:a16="http://schemas.microsoft.com/office/drawing/2014/main" id="{B2F84A2D-F987-06D9-2B5F-55ABD0B9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F751D-A2B9-B114-D93D-0EFA4967D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757" y="254068"/>
            <a:ext cx="7500551" cy="380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7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rectangular frame with white text&#10;&#10;Description automatically generated">
            <a:extLst>
              <a:ext uri="{FF2B5EF4-FFF2-40B4-BE49-F238E27FC236}">
                <a16:creationId xmlns:a16="http://schemas.microsoft.com/office/drawing/2014/main" id="{F7E721B8-CA19-0E7F-1125-265C2839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B59554-751A-F94A-58ED-83C2B5DAC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414"/>
            <a:ext cx="9144000" cy="468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58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y tower with a pointy top&#10;&#10;Description automatically generated">
            <a:extLst>
              <a:ext uri="{FF2B5EF4-FFF2-40B4-BE49-F238E27FC236}">
                <a16:creationId xmlns:a16="http://schemas.microsoft.com/office/drawing/2014/main" id="{B2F84A2D-F987-06D9-2B5F-55ABD0B9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E8B222-C918-C7AF-F25E-FEA0DB036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87" y="386556"/>
            <a:ext cx="7871254" cy="405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05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rectangular frame with white text&#10;&#10;Description automatically generated">
            <a:extLst>
              <a:ext uri="{FF2B5EF4-FFF2-40B4-BE49-F238E27FC236}">
                <a16:creationId xmlns:a16="http://schemas.microsoft.com/office/drawing/2014/main" id="{F7E721B8-CA19-0E7F-1125-265C2839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CB7C963-3915-114F-7D05-A5CA9C4B7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60" y="213198"/>
            <a:ext cx="7253416" cy="374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2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y tower with a pointy top&#10;&#10;Description automatically generated">
            <a:extLst>
              <a:ext uri="{FF2B5EF4-FFF2-40B4-BE49-F238E27FC236}">
                <a16:creationId xmlns:a16="http://schemas.microsoft.com/office/drawing/2014/main" id="{B2F84A2D-F987-06D9-2B5F-55ABD0B9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2623B4-D6CA-66BD-9EF1-A30BF1ADF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063"/>
            <a:ext cx="9144000" cy="470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77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rectangular frame with white text&#10;&#10;Description automatically generated">
            <a:extLst>
              <a:ext uri="{FF2B5EF4-FFF2-40B4-BE49-F238E27FC236}">
                <a16:creationId xmlns:a16="http://schemas.microsoft.com/office/drawing/2014/main" id="{F7E721B8-CA19-0E7F-1125-265C2839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7002FF-B82B-11E6-48F2-EF202C5FB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470" y="348072"/>
            <a:ext cx="7241059" cy="362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22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y tower with a pointy top&#10;&#10;Description automatically generated">
            <a:extLst>
              <a:ext uri="{FF2B5EF4-FFF2-40B4-BE49-F238E27FC236}">
                <a16:creationId xmlns:a16="http://schemas.microsoft.com/office/drawing/2014/main" id="{B2F84A2D-F987-06D9-2B5F-55ABD0B9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97F46B-D135-86CC-5723-265126469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2207"/>
            <a:ext cx="9144000" cy="46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45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rectangular frame with white text&#10;&#10;Description automatically generated">
            <a:extLst>
              <a:ext uri="{FF2B5EF4-FFF2-40B4-BE49-F238E27FC236}">
                <a16:creationId xmlns:a16="http://schemas.microsoft.com/office/drawing/2014/main" id="{F7E721B8-CA19-0E7F-1125-265C2839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1A5B96-73A1-14DD-F2F6-2FE19F232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2410"/>
            <a:ext cx="9144000" cy="461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0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y tower with a pointy top&#10;&#10;Description automatically generated">
            <a:extLst>
              <a:ext uri="{FF2B5EF4-FFF2-40B4-BE49-F238E27FC236}">
                <a16:creationId xmlns:a16="http://schemas.microsoft.com/office/drawing/2014/main" id="{B2F84A2D-F987-06D9-2B5F-55ABD0B9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1060CEE-B372-3134-2A9E-7726417B4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574"/>
            <a:ext cx="9144000" cy="477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39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rectangular frame with white text&#10;&#10;Description automatically generated">
            <a:extLst>
              <a:ext uri="{FF2B5EF4-FFF2-40B4-BE49-F238E27FC236}">
                <a16:creationId xmlns:a16="http://schemas.microsoft.com/office/drawing/2014/main" id="{F7E721B8-CA19-0E7F-1125-265C2839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E69F276-C7DD-E703-CA27-DCCD01FF0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232" y="206309"/>
            <a:ext cx="8019535" cy="382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8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y tower with a pointy top&#10;&#10;Description automatically generated">
            <a:extLst>
              <a:ext uri="{FF2B5EF4-FFF2-40B4-BE49-F238E27FC236}">
                <a16:creationId xmlns:a16="http://schemas.microsoft.com/office/drawing/2014/main" id="{B2F84A2D-F987-06D9-2B5F-55ABD0B9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6FAE35-54EB-6D6A-5318-3F49FF773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7629"/>
            <a:ext cx="9144000" cy="464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87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rectangular frame with white text&#10;&#10;Description automatically generated">
            <a:extLst>
              <a:ext uri="{FF2B5EF4-FFF2-40B4-BE49-F238E27FC236}">
                <a16:creationId xmlns:a16="http://schemas.microsoft.com/office/drawing/2014/main" id="{F7E721B8-CA19-0E7F-1125-265C2839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E5057B-DF21-9EE5-489A-6F4BA5AC8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757" y="200810"/>
            <a:ext cx="7475838" cy="38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42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y tower with a pointy top&#10;&#10;Description automatically generated">
            <a:extLst>
              <a:ext uri="{FF2B5EF4-FFF2-40B4-BE49-F238E27FC236}">
                <a16:creationId xmlns:a16="http://schemas.microsoft.com/office/drawing/2014/main" id="{B2F84A2D-F987-06D9-2B5F-55ABD0B9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4276B4-17AD-3F7B-A246-AD2104F53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327"/>
            <a:ext cx="9144000" cy="462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32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rectangular frame with white text&#10;&#10;Description automatically generated">
            <a:extLst>
              <a:ext uri="{FF2B5EF4-FFF2-40B4-BE49-F238E27FC236}">
                <a16:creationId xmlns:a16="http://schemas.microsoft.com/office/drawing/2014/main" id="{F7E721B8-CA19-0E7F-1125-265C283931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81BE93C-2D20-4006-6210-7046814C4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1127"/>
            <a:ext cx="9144000" cy="406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85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mberlands">
      <a:dk1>
        <a:srgbClr val="B21E28"/>
      </a:dk1>
      <a:lt1>
        <a:sysClr val="window" lastClr="FFFFFF"/>
      </a:lt1>
      <a:dk2>
        <a:srgbClr val="003B70"/>
      </a:dk2>
      <a:lt2>
        <a:srgbClr val="D1D3D4"/>
      </a:lt2>
      <a:accent1>
        <a:srgbClr val="646569"/>
      </a:accent1>
      <a:accent2>
        <a:srgbClr val="FFCF00"/>
      </a:accent2>
      <a:accent3>
        <a:srgbClr val="009300"/>
      </a:accent3>
      <a:accent4>
        <a:srgbClr val="6E1E28"/>
      </a:accent4>
      <a:accent5>
        <a:srgbClr val="002670"/>
      </a:accent5>
      <a:accent6>
        <a:srgbClr val="9FA1A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University of the Cumberlands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Denise Hoover</dc:creator>
  <cp:keywords/>
  <dc:description/>
  <cp:lastModifiedBy>User</cp:lastModifiedBy>
  <cp:revision>8</cp:revision>
  <dcterms:created xsi:type="dcterms:W3CDTF">2017-07-26T18:43:58Z</dcterms:created>
  <dcterms:modified xsi:type="dcterms:W3CDTF">2025-05-22T08:56:21Z</dcterms:modified>
  <cp:category/>
</cp:coreProperties>
</file>