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1"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4995" autoAdjust="0"/>
    <p:restoredTop sz="94660"/>
  </p:normalViewPr>
  <p:slideViewPr>
    <p:cSldViewPr snapToGrid="0">
      <p:cViewPr varScale="1">
        <p:scale>
          <a:sx n="90" d="100"/>
          <a:sy n="90" d="100"/>
        </p:scale>
        <p:origin x="-114" y="-588"/>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395C89-2E28-4777-95B0-BA7EECAE3BA4}"/>
              </a:ext>
            </a:extLst>
          </p:cNvPr>
          <p:cNvSpPr>
            <a:spLocks noGrp="1"/>
          </p:cNvSpPr>
          <p:nvPr>
            <p:ph type="ctrTitle"/>
          </p:nvPr>
        </p:nvSpPr>
        <p:spPr>
          <a:xfrm>
            <a:off x="1709928" y="987552"/>
            <a:ext cx="8385048" cy="3081528"/>
          </a:xfrm>
        </p:spPr>
        <p:txBody>
          <a:bodyPr anchor="b">
            <a:normAutofit/>
          </a:bodyPr>
          <a:lstStyle>
            <a:lvl1pPr algn="ctr">
              <a:defRPr sz="5400"/>
            </a:lvl1pPr>
          </a:lstStyle>
          <a:p>
            <a:r>
              <a:rPr lang="en-US" dirty="0"/>
              <a:t>Click to edit Master title style</a:t>
            </a:r>
          </a:p>
        </p:txBody>
      </p:sp>
      <p:sp>
        <p:nvSpPr>
          <p:cNvPr id="3" name="Subtitle 2">
            <a:extLst>
              <a:ext uri="{FF2B5EF4-FFF2-40B4-BE49-F238E27FC236}">
                <a16:creationId xmlns:a16="http://schemas.microsoft.com/office/drawing/2014/main" xmlns="" id="{59052321-4D71-4DA8-BD2C-DC22FC1525CB}"/>
              </a:ext>
            </a:extLst>
          </p:cNvPr>
          <p:cNvSpPr>
            <a:spLocks noGrp="1"/>
          </p:cNvSpPr>
          <p:nvPr>
            <p:ph type="subTitle" idx="1"/>
          </p:nvPr>
        </p:nvSpPr>
        <p:spPr>
          <a:xfrm>
            <a:off x="2905506" y="4480561"/>
            <a:ext cx="5993892" cy="1166495"/>
          </a:xfrm>
        </p:spPr>
        <p:txBody>
          <a:bodyPr>
            <a:normAutofit/>
          </a:bodyPr>
          <a:lstStyle>
            <a:lvl1pPr marL="0" indent="0" algn="ctr">
              <a:buNone/>
              <a:defRPr sz="1400" cap="all" spc="6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xmlns="" id="{B1D37183-71EA-4A92-8609-41ECB53F447E}"/>
              </a:ext>
            </a:extLst>
          </p:cNvPr>
          <p:cNvSpPr>
            <a:spLocks noGrp="1"/>
          </p:cNvSpPr>
          <p:nvPr>
            <p:ph type="dt" sz="half" idx="10"/>
          </p:nvPr>
        </p:nvSpPr>
        <p:spPr/>
        <p:txBody>
          <a:bodyPr/>
          <a:lstStyle/>
          <a:p>
            <a:fld id="{B5898F52-2787-4BA2-BBBC-9395E9F86D50}" type="datetimeFigureOut">
              <a:rPr lang="en-US" smtClean="0"/>
              <a:pPr/>
              <a:t>3/10/2022</a:t>
            </a:fld>
            <a:endParaRPr lang="en-US"/>
          </a:p>
        </p:txBody>
      </p:sp>
      <p:sp>
        <p:nvSpPr>
          <p:cNvPr id="5" name="Footer Placeholder 4">
            <a:extLst>
              <a:ext uri="{FF2B5EF4-FFF2-40B4-BE49-F238E27FC236}">
                <a16:creationId xmlns:a16="http://schemas.microsoft.com/office/drawing/2014/main" xmlns="" id="{CA09F2E6-1ECC-4081-8EBF-C80C6C94A1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31C3FA67-CD72-4503-BA25-FEC880107BC4}"/>
              </a:ext>
            </a:extLst>
          </p:cNvPr>
          <p:cNvSpPr>
            <a:spLocks noGrp="1"/>
          </p:cNvSpPr>
          <p:nvPr>
            <p:ph type="sldNum" sz="quarter" idx="12"/>
          </p:nvPr>
        </p:nvSpPr>
        <p:spPr/>
        <p:txBody>
          <a:bodyPr/>
          <a:lstStyle/>
          <a:p>
            <a:fld id="{4C8B8A27-DF03-4546-BA93-21C967D57E5C}" type="slidenum">
              <a:rPr lang="en-US" smtClean="0"/>
              <a:pPr/>
              <a:t>‹#›</a:t>
            </a:fld>
            <a:endParaRPr lang="en-US"/>
          </a:p>
        </p:txBody>
      </p:sp>
    </p:spTree>
    <p:extLst>
      <p:ext uri="{BB962C8B-B14F-4D97-AF65-F5344CB8AC3E}">
        <p14:creationId xmlns:p14="http://schemas.microsoft.com/office/powerpoint/2010/main" xmlns="" val="1824360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C9BA523-EF01-4656-9D54-347E984FD3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2AD52871-79D5-420E-8207-BEF7BE44A9B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896D32D3-8223-4851-BB8E-CB489B975FD6}"/>
              </a:ext>
            </a:extLst>
          </p:cNvPr>
          <p:cNvSpPr>
            <a:spLocks noGrp="1"/>
          </p:cNvSpPr>
          <p:nvPr>
            <p:ph type="dt" sz="half" idx="10"/>
          </p:nvPr>
        </p:nvSpPr>
        <p:spPr/>
        <p:txBody>
          <a:bodyPr/>
          <a:lstStyle/>
          <a:p>
            <a:fld id="{B5898F52-2787-4BA2-BBBC-9395E9F86D50}" type="datetimeFigureOut">
              <a:rPr lang="en-US" smtClean="0"/>
              <a:pPr/>
              <a:t>3/10/2022</a:t>
            </a:fld>
            <a:endParaRPr lang="en-US"/>
          </a:p>
        </p:txBody>
      </p:sp>
      <p:sp>
        <p:nvSpPr>
          <p:cNvPr id="5" name="Footer Placeholder 4">
            <a:extLst>
              <a:ext uri="{FF2B5EF4-FFF2-40B4-BE49-F238E27FC236}">
                <a16:creationId xmlns:a16="http://schemas.microsoft.com/office/drawing/2014/main" xmlns="" id="{9E94444B-9FC3-414D-8EA0-15AB806D5E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DBBC448B-FCF6-40C5-8BB6-15B70E8897CB}"/>
              </a:ext>
            </a:extLst>
          </p:cNvPr>
          <p:cNvSpPr>
            <a:spLocks noGrp="1"/>
          </p:cNvSpPr>
          <p:nvPr>
            <p:ph type="sldNum" sz="quarter" idx="12"/>
          </p:nvPr>
        </p:nvSpPr>
        <p:spPr/>
        <p:txBody>
          <a:bodyPr/>
          <a:lstStyle/>
          <a:p>
            <a:fld id="{4C8B8A27-DF03-4546-BA93-21C967D57E5C}" type="slidenum">
              <a:rPr lang="en-US" smtClean="0"/>
              <a:pPr/>
              <a:t>‹#›</a:t>
            </a:fld>
            <a:endParaRPr lang="en-US" dirty="0"/>
          </a:p>
        </p:txBody>
      </p:sp>
    </p:spTree>
    <p:extLst>
      <p:ext uri="{BB962C8B-B14F-4D97-AF65-F5344CB8AC3E}">
        <p14:creationId xmlns:p14="http://schemas.microsoft.com/office/powerpoint/2010/main" xmlns="" val="2028569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4F79BA-620F-4443-807B-BE44F36F98F1}"/>
              </a:ext>
            </a:extLst>
          </p:cNvPr>
          <p:cNvSpPr>
            <a:spLocks noGrp="1"/>
          </p:cNvSpPr>
          <p:nvPr>
            <p:ph type="title"/>
          </p:nvPr>
        </p:nvSpPr>
        <p:spPr>
          <a:xfrm>
            <a:off x="1069848" y="1709738"/>
            <a:ext cx="9430811" cy="2852737"/>
          </a:xfrm>
        </p:spPr>
        <p:txBody>
          <a:bodyPr anchor="b">
            <a:normAutofit/>
          </a:bodyPr>
          <a:lstStyle>
            <a:lvl1pPr>
              <a:defRPr sz="5400"/>
            </a:lvl1pPr>
          </a:lstStyle>
          <a:p>
            <a:r>
              <a:rPr lang="en-US" dirty="0"/>
              <a:t>Click to edit Master title style</a:t>
            </a:r>
          </a:p>
        </p:txBody>
      </p:sp>
      <p:sp>
        <p:nvSpPr>
          <p:cNvPr id="3" name="Text Placeholder 2">
            <a:extLst>
              <a:ext uri="{FF2B5EF4-FFF2-40B4-BE49-F238E27FC236}">
                <a16:creationId xmlns:a16="http://schemas.microsoft.com/office/drawing/2014/main" xmlns="" id="{30C9A625-6442-4047-B545-433C4451210A}"/>
              </a:ext>
            </a:extLst>
          </p:cNvPr>
          <p:cNvSpPr>
            <a:spLocks noGrp="1"/>
          </p:cNvSpPr>
          <p:nvPr>
            <p:ph type="body" idx="1"/>
          </p:nvPr>
        </p:nvSpPr>
        <p:spPr>
          <a:xfrm>
            <a:off x="1069848" y="4589463"/>
            <a:ext cx="9430811"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xmlns="" id="{5F8EAA30-3B1A-4BEA-9835-33D2072451F9}"/>
              </a:ext>
            </a:extLst>
          </p:cNvPr>
          <p:cNvSpPr>
            <a:spLocks noGrp="1"/>
          </p:cNvSpPr>
          <p:nvPr>
            <p:ph type="dt" sz="half" idx="10"/>
          </p:nvPr>
        </p:nvSpPr>
        <p:spPr/>
        <p:txBody>
          <a:bodyPr/>
          <a:lstStyle/>
          <a:p>
            <a:fld id="{B5898F52-2787-4BA2-BBBC-9395E9F86D50}" type="datetimeFigureOut">
              <a:rPr lang="en-US" smtClean="0"/>
              <a:pPr/>
              <a:t>3/10/2022</a:t>
            </a:fld>
            <a:endParaRPr lang="en-US"/>
          </a:p>
        </p:txBody>
      </p:sp>
      <p:sp>
        <p:nvSpPr>
          <p:cNvPr id="5" name="Footer Placeholder 4">
            <a:extLst>
              <a:ext uri="{FF2B5EF4-FFF2-40B4-BE49-F238E27FC236}">
                <a16:creationId xmlns:a16="http://schemas.microsoft.com/office/drawing/2014/main" xmlns="" id="{BB256440-3149-446F-8105-485333B183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4E0FEDB1-D604-4E10-B334-5DB303498B12}"/>
              </a:ext>
            </a:extLst>
          </p:cNvPr>
          <p:cNvSpPr>
            <a:spLocks noGrp="1"/>
          </p:cNvSpPr>
          <p:nvPr>
            <p:ph type="sldNum" sz="quarter" idx="12"/>
          </p:nvPr>
        </p:nvSpPr>
        <p:spPr/>
        <p:txBody>
          <a:bodyPr/>
          <a:lstStyle/>
          <a:p>
            <a:fld id="{4C8B8A27-DF03-4546-BA93-21C967D57E5C}" type="slidenum">
              <a:rPr lang="en-US" smtClean="0"/>
              <a:pPr/>
              <a:t>‹#›</a:t>
            </a:fld>
            <a:endParaRPr lang="en-US"/>
          </a:p>
        </p:txBody>
      </p:sp>
    </p:spTree>
    <p:extLst>
      <p:ext uri="{BB962C8B-B14F-4D97-AF65-F5344CB8AC3E}">
        <p14:creationId xmlns:p14="http://schemas.microsoft.com/office/powerpoint/2010/main" xmlns="" val="28952076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6F6E563-D552-439E-8DF5-45062D8754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C0136873-2DD5-456E-A3A9-FE408419E30D}"/>
              </a:ext>
            </a:extLst>
          </p:cNvPr>
          <p:cNvSpPr>
            <a:spLocks noGrp="1"/>
          </p:cNvSpPr>
          <p:nvPr>
            <p:ph sz="half" idx="1"/>
          </p:nvPr>
        </p:nvSpPr>
        <p:spPr>
          <a:xfrm>
            <a:off x="1069848" y="1825625"/>
            <a:ext cx="4684057"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00C6B04C-FB9E-4A9E-8892-4B5B702898B4}"/>
              </a:ext>
            </a:extLst>
          </p:cNvPr>
          <p:cNvSpPr>
            <a:spLocks noGrp="1"/>
          </p:cNvSpPr>
          <p:nvPr>
            <p:ph sz="half" idx="2"/>
          </p:nvPr>
        </p:nvSpPr>
        <p:spPr>
          <a:xfrm>
            <a:off x="6019802" y="1825625"/>
            <a:ext cx="4684058"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xmlns="" id="{42E2F0B4-0E86-473E-BC42-78D856A00C2E}"/>
              </a:ext>
            </a:extLst>
          </p:cNvPr>
          <p:cNvSpPr>
            <a:spLocks noGrp="1"/>
          </p:cNvSpPr>
          <p:nvPr>
            <p:ph type="dt" sz="half" idx="10"/>
          </p:nvPr>
        </p:nvSpPr>
        <p:spPr/>
        <p:txBody>
          <a:bodyPr/>
          <a:lstStyle/>
          <a:p>
            <a:fld id="{B5898F52-2787-4BA2-BBBC-9395E9F86D50}" type="datetimeFigureOut">
              <a:rPr lang="en-US" smtClean="0"/>
              <a:pPr/>
              <a:t>3/10/2022</a:t>
            </a:fld>
            <a:endParaRPr lang="en-US"/>
          </a:p>
        </p:txBody>
      </p:sp>
      <p:sp>
        <p:nvSpPr>
          <p:cNvPr id="6" name="Footer Placeholder 5">
            <a:extLst>
              <a:ext uri="{FF2B5EF4-FFF2-40B4-BE49-F238E27FC236}">
                <a16:creationId xmlns:a16="http://schemas.microsoft.com/office/drawing/2014/main" xmlns="" id="{782B9537-F43C-4042-B165-A00358F9E2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FEF9F52F-61F2-4FEE-8989-2FB400190C4C}"/>
              </a:ext>
            </a:extLst>
          </p:cNvPr>
          <p:cNvSpPr>
            <a:spLocks noGrp="1"/>
          </p:cNvSpPr>
          <p:nvPr>
            <p:ph type="sldNum" sz="quarter" idx="12"/>
          </p:nvPr>
        </p:nvSpPr>
        <p:spPr/>
        <p:txBody>
          <a:bodyPr/>
          <a:lstStyle/>
          <a:p>
            <a:fld id="{4C8B8A27-DF03-4546-BA93-21C967D57E5C}" type="slidenum">
              <a:rPr lang="en-US" smtClean="0"/>
              <a:pPr/>
              <a:t>‹#›</a:t>
            </a:fld>
            <a:endParaRPr lang="en-US"/>
          </a:p>
        </p:txBody>
      </p:sp>
    </p:spTree>
    <p:extLst>
      <p:ext uri="{BB962C8B-B14F-4D97-AF65-F5344CB8AC3E}">
        <p14:creationId xmlns:p14="http://schemas.microsoft.com/office/powerpoint/2010/main" xmlns="" val="34927661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832E5C-0B2D-4DB5-95F6-3C2C825DFE54}"/>
              </a:ext>
            </a:extLst>
          </p:cNvPr>
          <p:cNvSpPr>
            <a:spLocks noGrp="1"/>
          </p:cNvSpPr>
          <p:nvPr>
            <p:ph type="title"/>
          </p:nvPr>
        </p:nvSpPr>
        <p:spPr>
          <a:xfrm>
            <a:off x="839788" y="365125"/>
            <a:ext cx="989993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818F1C53-3F27-42E6-BE80-1DF57985741C}"/>
              </a:ext>
            </a:extLst>
          </p:cNvPr>
          <p:cNvSpPr>
            <a:spLocks noGrp="1"/>
          </p:cNvSpPr>
          <p:nvPr>
            <p:ph type="body" idx="1"/>
          </p:nvPr>
        </p:nvSpPr>
        <p:spPr>
          <a:xfrm>
            <a:off x="839789" y="1681163"/>
            <a:ext cx="4872132" cy="823912"/>
          </a:xfrm>
        </p:spPr>
        <p:txBody>
          <a:bodyPr anchor="b">
            <a:noAutofit/>
          </a:bodyPr>
          <a:lstStyle>
            <a:lvl1pPr marL="0" indent="0">
              <a:buNone/>
              <a:defRPr sz="16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xmlns="" id="{938CC6CB-F028-4322-B54F-571203106F23}"/>
              </a:ext>
            </a:extLst>
          </p:cNvPr>
          <p:cNvSpPr>
            <a:spLocks noGrp="1"/>
          </p:cNvSpPr>
          <p:nvPr>
            <p:ph sz="half" idx="2"/>
          </p:nvPr>
        </p:nvSpPr>
        <p:spPr>
          <a:xfrm>
            <a:off x="839787" y="2510632"/>
            <a:ext cx="4872133" cy="3684588"/>
          </a:xfrm>
        </p:spPr>
        <p:txBody>
          <a:bodyPr/>
          <a:lstStyle>
            <a:lvl2pPr>
              <a:defRPr b="1"/>
            </a:lvl2pPr>
            <a:lvl3pPr>
              <a:defRPr b="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xmlns="" id="{82AD2CD7-554E-4EAA-BAF6-86ABB7E81D25}"/>
              </a:ext>
            </a:extLst>
          </p:cNvPr>
          <p:cNvSpPr>
            <a:spLocks noGrp="1"/>
          </p:cNvSpPr>
          <p:nvPr>
            <p:ph type="body" sz="quarter" idx="3"/>
          </p:nvPr>
        </p:nvSpPr>
        <p:spPr>
          <a:xfrm>
            <a:off x="5889809" y="1681163"/>
            <a:ext cx="4849909" cy="823912"/>
          </a:xfrm>
        </p:spPr>
        <p:txBody>
          <a:bodyPr anchor="b">
            <a:noAutofit/>
          </a:bodyPr>
          <a:lstStyle>
            <a:lvl1pPr marL="0" indent="0">
              <a:buNone/>
              <a:defRPr sz="16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xmlns="" id="{1982A2D6-379C-4D26-90AC-9F2F46DCE7F3}"/>
              </a:ext>
            </a:extLst>
          </p:cNvPr>
          <p:cNvSpPr>
            <a:spLocks noGrp="1"/>
          </p:cNvSpPr>
          <p:nvPr>
            <p:ph sz="quarter" idx="4"/>
          </p:nvPr>
        </p:nvSpPr>
        <p:spPr>
          <a:xfrm>
            <a:off x="5889810" y="2505075"/>
            <a:ext cx="4872134" cy="3684588"/>
          </a:xfrm>
        </p:spPr>
        <p:txBody>
          <a:bodyPr/>
          <a:lstStyle>
            <a:lvl2pPr>
              <a:defRPr b="1"/>
            </a:lvl2pPr>
            <a:lvl3pPr>
              <a:defRPr b="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xmlns="" id="{DEA0E4F3-8A65-4788-AE96-1FB2060F48D2}"/>
              </a:ext>
            </a:extLst>
          </p:cNvPr>
          <p:cNvSpPr>
            <a:spLocks noGrp="1"/>
          </p:cNvSpPr>
          <p:nvPr>
            <p:ph type="dt" sz="half" idx="10"/>
          </p:nvPr>
        </p:nvSpPr>
        <p:spPr/>
        <p:txBody>
          <a:bodyPr/>
          <a:lstStyle/>
          <a:p>
            <a:fld id="{B5898F52-2787-4BA2-BBBC-9395E9F86D50}" type="datetimeFigureOut">
              <a:rPr lang="en-US" smtClean="0"/>
              <a:pPr/>
              <a:t>3/10/2022</a:t>
            </a:fld>
            <a:endParaRPr lang="en-US"/>
          </a:p>
        </p:txBody>
      </p:sp>
      <p:sp>
        <p:nvSpPr>
          <p:cNvPr id="8" name="Footer Placeholder 7">
            <a:extLst>
              <a:ext uri="{FF2B5EF4-FFF2-40B4-BE49-F238E27FC236}">
                <a16:creationId xmlns:a16="http://schemas.microsoft.com/office/drawing/2014/main" xmlns="" id="{97522DA4-5EE1-440C-ADDE-D7B4F77B4E1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D6BC291E-B8EF-4ED7-A04A-23426C220CF0}"/>
              </a:ext>
            </a:extLst>
          </p:cNvPr>
          <p:cNvSpPr>
            <a:spLocks noGrp="1"/>
          </p:cNvSpPr>
          <p:nvPr>
            <p:ph type="sldNum" sz="quarter" idx="12"/>
          </p:nvPr>
        </p:nvSpPr>
        <p:spPr/>
        <p:txBody>
          <a:bodyPr/>
          <a:lstStyle/>
          <a:p>
            <a:fld id="{4C8B8A27-DF03-4546-BA93-21C967D57E5C}" type="slidenum">
              <a:rPr lang="en-US" smtClean="0"/>
              <a:pPr/>
              <a:t>‹#›</a:t>
            </a:fld>
            <a:endParaRPr lang="en-US"/>
          </a:p>
        </p:txBody>
      </p:sp>
    </p:spTree>
    <p:extLst>
      <p:ext uri="{BB962C8B-B14F-4D97-AF65-F5344CB8AC3E}">
        <p14:creationId xmlns:p14="http://schemas.microsoft.com/office/powerpoint/2010/main" xmlns="" val="687045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1CB818-E8D0-497B-9A7E-4F281D0DBCC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CFE82B9D-CD58-4C05-8A78-CB6E0E9D49DC}"/>
              </a:ext>
            </a:extLst>
          </p:cNvPr>
          <p:cNvSpPr>
            <a:spLocks noGrp="1"/>
          </p:cNvSpPr>
          <p:nvPr>
            <p:ph type="dt" sz="half" idx="10"/>
          </p:nvPr>
        </p:nvSpPr>
        <p:spPr/>
        <p:txBody>
          <a:bodyPr/>
          <a:lstStyle/>
          <a:p>
            <a:fld id="{B5898F52-2787-4BA2-BBBC-9395E9F86D50}" type="datetimeFigureOut">
              <a:rPr lang="en-US" smtClean="0"/>
              <a:pPr/>
              <a:t>3/10/2022</a:t>
            </a:fld>
            <a:endParaRPr lang="en-US"/>
          </a:p>
        </p:txBody>
      </p:sp>
      <p:sp>
        <p:nvSpPr>
          <p:cNvPr id="4" name="Footer Placeholder 3">
            <a:extLst>
              <a:ext uri="{FF2B5EF4-FFF2-40B4-BE49-F238E27FC236}">
                <a16:creationId xmlns:a16="http://schemas.microsoft.com/office/drawing/2014/main" xmlns="" id="{BADE60CD-D6F3-40A7-BB8B-FEC8E3156AF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7C02B832-C4FE-4F88-85EA-DDC16A82B9A9}"/>
              </a:ext>
            </a:extLst>
          </p:cNvPr>
          <p:cNvSpPr>
            <a:spLocks noGrp="1"/>
          </p:cNvSpPr>
          <p:nvPr>
            <p:ph type="sldNum" sz="quarter" idx="12"/>
          </p:nvPr>
        </p:nvSpPr>
        <p:spPr/>
        <p:txBody>
          <a:bodyPr/>
          <a:lstStyle/>
          <a:p>
            <a:fld id="{4C8B8A27-DF03-4546-BA93-21C967D57E5C}" type="slidenum">
              <a:rPr lang="en-US" smtClean="0"/>
              <a:pPr/>
              <a:t>‹#›</a:t>
            </a:fld>
            <a:endParaRPr lang="en-US"/>
          </a:p>
        </p:txBody>
      </p:sp>
    </p:spTree>
    <p:extLst>
      <p:ext uri="{BB962C8B-B14F-4D97-AF65-F5344CB8AC3E}">
        <p14:creationId xmlns:p14="http://schemas.microsoft.com/office/powerpoint/2010/main" xmlns="" val="21250121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3C75B2FC-801A-44A4-96BF-26A9E8B2A1C6}"/>
              </a:ext>
            </a:extLst>
          </p:cNvPr>
          <p:cNvSpPr>
            <a:spLocks noGrp="1"/>
          </p:cNvSpPr>
          <p:nvPr>
            <p:ph type="dt" sz="half" idx="10"/>
          </p:nvPr>
        </p:nvSpPr>
        <p:spPr/>
        <p:txBody>
          <a:bodyPr/>
          <a:lstStyle/>
          <a:p>
            <a:fld id="{B5898F52-2787-4BA2-BBBC-9395E9F86D50}" type="datetimeFigureOut">
              <a:rPr lang="en-US" smtClean="0"/>
              <a:pPr/>
              <a:t>3/10/2022</a:t>
            </a:fld>
            <a:endParaRPr lang="en-US"/>
          </a:p>
        </p:txBody>
      </p:sp>
      <p:sp>
        <p:nvSpPr>
          <p:cNvPr id="3" name="Footer Placeholder 2">
            <a:extLst>
              <a:ext uri="{FF2B5EF4-FFF2-40B4-BE49-F238E27FC236}">
                <a16:creationId xmlns:a16="http://schemas.microsoft.com/office/drawing/2014/main" xmlns="" id="{A8127F04-7E7E-485C-8B30-6B89E5A69F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90933C81-AA74-4BCE-AA9E-56E5791D078C}"/>
              </a:ext>
            </a:extLst>
          </p:cNvPr>
          <p:cNvSpPr>
            <a:spLocks noGrp="1"/>
          </p:cNvSpPr>
          <p:nvPr>
            <p:ph type="sldNum" sz="quarter" idx="12"/>
          </p:nvPr>
        </p:nvSpPr>
        <p:spPr/>
        <p:txBody>
          <a:bodyPr/>
          <a:lstStyle/>
          <a:p>
            <a:fld id="{4C8B8A27-DF03-4546-BA93-21C967D57E5C}" type="slidenum">
              <a:rPr lang="en-US" smtClean="0"/>
              <a:pPr/>
              <a:t>‹#›</a:t>
            </a:fld>
            <a:endParaRPr lang="en-US"/>
          </a:p>
        </p:txBody>
      </p:sp>
    </p:spTree>
    <p:extLst>
      <p:ext uri="{BB962C8B-B14F-4D97-AF65-F5344CB8AC3E}">
        <p14:creationId xmlns:p14="http://schemas.microsoft.com/office/powerpoint/2010/main" xmlns="" val="14577327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DFD3CB-0541-46AD-B35E-0E0A1375E8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EBF8EFDE-1D7D-46B8-AB55-A3C02EDD1888}"/>
              </a:ext>
            </a:extLst>
          </p:cNvPr>
          <p:cNvSpPr>
            <a:spLocks noGrp="1"/>
          </p:cNvSpPr>
          <p:nvPr>
            <p:ph idx="1"/>
          </p:nvPr>
        </p:nvSpPr>
        <p:spPr>
          <a:xfrm>
            <a:off x="5183188" y="457201"/>
            <a:ext cx="5652153" cy="5403850"/>
          </a:xfrm>
        </p:spPr>
        <p:txBody>
          <a:bodyPr/>
          <a:lstStyle>
            <a:lvl1pPr>
              <a:defRPr sz="3200"/>
            </a:lvl1pPr>
            <a:lvl2pPr>
              <a:defRPr sz="2800" b="1"/>
            </a:lvl2pPr>
            <a:lvl3pPr>
              <a:defRPr sz="2400" b="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xmlns="" id="{6411D2F5-DB36-4943-8A14-96AFC48830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106C07D4-6597-444C-9EFD-62021AE7618C}"/>
              </a:ext>
            </a:extLst>
          </p:cNvPr>
          <p:cNvSpPr>
            <a:spLocks noGrp="1"/>
          </p:cNvSpPr>
          <p:nvPr>
            <p:ph type="dt" sz="half" idx="10"/>
          </p:nvPr>
        </p:nvSpPr>
        <p:spPr/>
        <p:txBody>
          <a:bodyPr/>
          <a:lstStyle/>
          <a:p>
            <a:fld id="{B5898F52-2787-4BA2-BBBC-9395E9F86D50}" type="datetimeFigureOut">
              <a:rPr lang="en-US" smtClean="0"/>
              <a:pPr/>
              <a:t>3/10/2022</a:t>
            </a:fld>
            <a:endParaRPr lang="en-US"/>
          </a:p>
        </p:txBody>
      </p:sp>
      <p:sp>
        <p:nvSpPr>
          <p:cNvPr id="6" name="Footer Placeholder 5">
            <a:extLst>
              <a:ext uri="{FF2B5EF4-FFF2-40B4-BE49-F238E27FC236}">
                <a16:creationId xmlns:a16="http://schemas.microsoft.com/office/drawing/2014/main" xmlns="" id="{712D0D2C-70E8-4A24-9727-BEAF10B17D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F0D9E0F6-7216-48A1-8BCA-770C6DE3875B}"/>
              </a:ext>
            </a:extLst>
          </p:cNvPr>
          <p:cNvSpPr>
            <a:spLocks noGrp="1"/>
          </p:cNvSpPr>
          <p:nvPr>
            <p:ph type="sldNum" sz="quarter" idx="12"/>
          </p:nvPr>
        </p:nvSpPr>
        <p:spPr/>
        <p:txBody>
          <a:bodyPr/>
          <a:lstStyle/>
          <a:p>
            <a:fld id="{4C8B8A27-DF03-4546-BA93-21C967D57E5C}" type="slidenum">
              <a:rPr lang="en-US" smtClean="0"/>
              <a:pPr/>
              <a:t>‹#›</a:t>
            </a:fld>
            <a:endParaRPr lang="en-US"/>
          </a:p>
        </p:txBody>
      </p:sp>
    </p:spTree>
    <p:extLst>
      <p:ext uri="{BB962C8B-B14F-4D97-AF65-F5344CB8AC3E}">
        <p14:creationId xmlns:p14="http://schemas.microsoft.com/office/powerpoint/2010/main" xmlns="" val="27028605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4CBEBD-5F1A-4111-A7F2-1CE82C9A69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C00517FB-4008-4F68-B193-482971BA72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92606C5F-0885-458F-9B21-47E60171BF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04886F2E-B752-4D78-8DC4-C96A1A00E670}"/>
              </a:ext>
            </a:extLst>
          </p:cNvPr>
          <p:cNvSpPr>
            <a:spLocks noGrp="1"/>
          </p:cNvSpPr>
          <p:nvPr>
            <p:ph type="dt" sz="half" idx="10"/>
          </p:nvPr>
        </p:nvSpPr>
        <p:spPr/>
        <p:txBody>
          <a:bodyPr/>
          <a:lstStyle/>
          <a:p>
            <a:fld id="{B5898F52-2787-4BA2-BBBC-9395E9F86D50}" type="datetimeFigureOut">
              <a:rPr lang="en-US" smtClean="0"/>
              <a:pPr/>
              <a:t>3/10/2022</a:t>
            </a:fld>
            <a:endParaRPr lang="en-US"/>
          </a:p>
        </p:txBody>
      </p:sp>
      <p:sp>
        <p:nvSpPr>
          <p:cNvPr id="6" name="Footer Placeholder 5">
            <a:extLst>
              <a:ext uri="{FF2B5EF4-FFF2-40B4-BE49-F238E27FC236}">
                <a16:creationId xmlns:a16="http://schemas.microsoft.com/office/drawing/2014/main" xmlns="" id="{4FC37751-8BB8-4224-870A-A2953E7607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6242CE94-BD7E-44B3-9B5E-67D4BD317E99}"/>
              </a:ext>
            </a:extLst>
          </p:cNvPr>
          <p:cNvSpPr>
            <a:spLocks noGrp="1"/>
          </p:cNvSpPr>
          <p:nvPr>
            <p:ph type="sldNum" sz="quarter" idx="12"/>
          </p:nvPr>
        </p:nvSpPr>
        <p:spPr/>
        <p:txBody>
          <a:bodyPr/>
          <a:lstStyle/>
          <a:p>
            <a:fld id="{4C8B8A27-DF03-4546-BA93-21C967D57E5C}" type="slidenum">
              <a:rPr lang="en-US" smtClean="0"/>
              <a:pPr/>
              <a:t>‹#›</a:t>
            </a:fld>
            <a:endParaRPr lang="en-US"/>
          </a:p>
        </p:txBody>
      </p:sp>
    </p:spTree>
    <p:extLst>
      <p:ext uri="{BB962C8B-B14F-4D97-AF65-F5344CB8AC3E}">
        <p14:creationId xmlns:p14="http://schemas.microsoft.com/office/powerpoint/2010/main" xmlns="" val="25800451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683CBE-1EA9-4E8B-A281-C50B792E55F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8B2EB1A0-A59D-4CB9-BABB-C6BF1D2E99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2E6265B-940D-433C-AD76-2D6A42449307}"/>
              </a:ext>
            </a:extLst>
          </p:cNvPr>
          <p:cNvSpPr>
            <a:spLocks noGrp="1"/>
          </p:cNvSpPr>
          <p:nvPr>
            <p:ph type="dt" sz="half" idx="10"/>
          </p:nvPr>
        </p:nvSpPr>
        <p:spPr/>
        <p:txBody>
          <a:bodyPr/>
          <a:lstStyle/>
          <a:p>
            <a:fld id="{B5898F52-2787-4BA2-BBBC-9395E9F86D50}" type="datetimeFigureOut">
              <a:rPr lang="en-US" smtClean="0"/>
              <a:pPr/>
              <a:t>3/10/2022</a:t>
            </a:fld>
            <a:endParaRPr lang="en-US"/>
          </a:p>
        </p:txBody>
      </p:sp>
      <p:sp>
        <p:nvSpPr>
          <p:cNvPr id="5" name="Footer Placeholder 4">
            <a:extLst>
              <a:ext uri="{FF2B5EF4-FFF2-40B4-BE49-F238E27FC236}">
                <a16:creationId xmlns:a16="http://schemas.microsoft.com/office/drawing/2014/main" xmlns="" id="{EDCAB98E-314F-45C4-9A64-AD3FAE0516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58E49F32-B214-4A0C-8669-7FE4BA445965}"/>
              </a:ext>
            </a:extLst>
          </p:cNvPr>
          <p:cNvSpPr>
            <a:spLocks noGrp="1"/>
          </p:cNvSpPr>
          <p:nvPr>
            <p:ph type="sldNum" sz="quarter" idx="12"/>
          </p:nvPr>
        </p:nvSpPr>
        <p:spPr/>
        <p:txBody>
          <a:bodyPr/>
          <a:lstStyle/>
          <a:p>
            <a:fld id="{4C8B8A27-DF03-4546-BA93-21C967D57E5C}" type="slidenum">
              <a:rPr lang="en-US" smtClean="0"/>
              <a:pPr/>
              <a:t>‹#›</a:t>
            </a:fld>
            <a:endParaRPr lang="en-US"/>
          </a:p>
        </p:txBody>
      </p:sp>
    </p:spTree>
    <p:extLst>
      <p:ext uri="{BB962C8B-B14F-4D97-AF65-F5344CB8AC3E}">
        <p14:creationId xmlns:p14="http://schemas.microsoft.com/office/powerpoint/2010/main" xmlns="" val="5598694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18DE4A6D-DAA1-4551-A093-3C36C1C8CF3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3125FDA9-71CD-4B86-B291-BEBA43D8ED7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86D9F5B1-B635-4479-A426-B1D4066502DB}"/>
              </a:ext>
            </a:extLst>
          </p:cNvPr>
          <p:cNvSpPr>
            <a:spLocks noGrp="1"/>
          </p:cNvSpPr>
          <p:nvPr>
            <p:ph type="dt" sz="half" idx="10"/>
          </p:nvPr>
        </p:nvSpPr>
        <p:spPr/>
        <p:txBody>
          <a:bodyPr/>
          <a:lstStyle/>
          <a:p>
            <a:fld id="{B5898F52-2787-4BA2-BBBC-9395E9F86D50}" type="datetimeFigureOut">
              <a:rPr lang="en-US" smtClean="0"/>
              <a:pPr/>
              <a:t>3/10/2022</a:t>
            </a:fld>
            <a:endParaRPr lang="en-US"/>
          </a:p>
        </p:txBody>
      </p:sp>
      <p:sp>
        <p:nvSpPr>
          <p:cNvPr id="5" name="Footer Placeholder 4">
            <a:extLst>
              <a:ext uri="{FF2B5EF4-FFF2-40B4-BE49-F238E27FC236}">
                <a16:creationId xmlns:a16="http://schemas.microsoft.com/office/drawing/2014/main" xmlns="" id="{6B833098-8769-47C3-80B2-C2942F984D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E5EA9297-65D4-45BE-BE6C-5531FC6A5E1E}"/>
              </a:ext>
            </a:extLst>
          </p:cNvPr>
          <p:cNvSpPr>
            <a:spLocks noGrp="1"/>
          </p:cNvSpPr>
          <p:nvPr>
            <p:ph type="sldNum" sz="quarter" idx="12"/>
          </p:nvPr>
        </p:nvSpPr>
        <p:spPr/>
        <p:txBody>
          <a:bodyPr/>
          <a:lstStyle/>
          <a:p>
            <a:fld id="{4C8B8A27-DF03-4546-BA93-21C967D57E5C}" type="slidenum">
              <a:rPr lang="en-US" smtClean="0"/>
              <a:pPr/>
              <a:t>‹#›</a:t>
            </a:fld>
            <a:endParaRPr lang="en-US"/>
          </a:p>
        </p:txBody>
      </p:sp>
    </p:spTree>
    <p:extLst>
      <p:ext uri="{BB962C8B-B14F-4D97-AF65-F5344CB8AC3E}">
        <p14:creationId xmlns:p14="http://schemas.microsoft.com/office/powerpoint/2010/main" xmlns="" val="443282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xmlns="" id="{71AFD227-869A-489C-A9B5-3F0498DF3C0C}"/>
              </a:ext>
            </a:extLst>
          </p:cNvPr>
          <p:cNvGrpSpPr/>
          <p:nvPr/>
        </p:nvGrpSpPr>
        <p:grpSpPr>
          <a:xfrm>
            <a:off x="11096450" y="13394"/>
            <a:ext cx="494218" cy="6814823"/>
            <a:chOff x="11096450" y="13394"/>
            <a:chExt cx="494218" cy="6814823"/>
          </a:xfrm>
          <a:solidFill>
            <a:schemeClr val="bg2">
              <a:lumMod val="90000"/>
            </a:schemeClr>
          </a:solidFill>
        </p:grpSpPr>
        <p:sp>
          <p:nvSpPr>
            <p:cNvPr id="8" name="Freeform 8">
              <a:extLst>
                <a:ext uri="{FF2B5EF4-FFF2-40B4-BE49-F238E27FC236}">
                  <a16:creationId xmlns:a16="http://schemas.microsoft.com/office/drawing/2014/main" xmlns="" id="{62704B34-199B-4964-9C78-3AB9735915AA}"/>
                </a:ext>
              </a:extLst>
            </p:cNvPr>
            <p:cNvSpPr>
              <a:spLocks/>
            </p:cNvSpPr>
            <p:nvPr/>
          </p:nvSpPr>
          <p:spPr bwMode="auto">
            <a:xfrm rot="5400000">
              <a:off x="11108009" y="671857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 name="Freeform 10">
              <a:extLst>
                <a:ext uri="{FF2B5EF4-FFF2-40B4-BE49-F238E27FC236}">
                  <a16:creationId xmlns:a16="http://schemas.microsoft.com/office/drawing/2014/main" xmlns="" id="{8B1E8DB8-017D-454E-849F-EE5742849FD4}"/>
                </a:ext>
              </a:extLst>
            </p:cNvPr>
            <p:cNvSpPr>
              <a:spLocks/>
            </p:cNvSpPr>
            <p:nvPr/>
          </p:nvSpPr>
          <p:spPr bwMode="auto">
            <a:xfrm rot="5400000">
              <a:off x="11475034" y="7781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 name="Freeform 15">
              <a:extLst>
                <a:ext uri="{FF2B5EF4-FFF2-40B4-BE49-F238E27FC236}">
                  <a16:creationId xmlns:a16="http://schemas.microsoft.com/office/drawing/2014/main" xmlns="" id="{16D80E5D-5099-41C4-A80A-1B1538C382FC}"/>
                </a:ext>
              </a:extLst>
            </p:cNvPr>
            <p:cNvSpPr>
              <a:spLocks/>
            </p:cNvSpPr>
            <p:nvPr/>
          </p:nvSpPr>
          <p:spPr bwMode="auto">
            <a:xfrm rot="5400000">
              <a:off x="11478964" y="59201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 name="Freeform 18">
              <a:extLst>
                <a:ext uri="{FF2B5EF4-FFF2-40B4-BE49-F238E27FC236}">
                  <a16:creationId xmlns:a16="http://schemas.microsoft.com/office/drawing/2014/main" xmlns="" id="{947751E1-E2F4-467E-B547-3BD4BAB7F560}"/>
                </a:ext>
              </a:extLst>
            </p:cNvPr>
            <p:cNvSpPr>
              <a:spLocks/>
            </p:cNvSpPr>
            <p:nvPr/>
          </p:nvSpPr>
          <p:spPr bwMode="auto">
            <a:xfrm rot="5400000">
              <a:off x="11482378" y="33526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2" name="Freeform 19">
              <a:extLst>
                <a:ext uri="{FF2B5EF4-FFF2-40B4-BE49-F238E27FC236}">
                  <a16:creationId xmlns:a16="http://schemas.microsoft.com/office/drawing/2014/main" xmlns="" id="{55D8869B-B701-4268-9856-876345C8AE3F}"/>
                </a:ext>
              </a:extLst>
            </p:cNvPr>
            <p:cNvSpPr>
              <a:spLocks/>
            </p:cNvSpPr>
            <p:nvPr/>
          </p:nvSpPr>
          <p:spPr bwMode="auto">
            <a:xfrm rot="5400000">
              <a:off x="11407714" y="2021691"/>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3" name="Freeform 20">
              <a:extLst>
                <a:ext uri="{FF2B5EF4-FFF2-40B4-BE49-F238E27FC236}">
                  <a16:creationId xmlns:a16="http://schemas.microsoft.com/office/drawing/2014/main" xmlns="" id="{A25CA59C-849F-4CE4-A9B0-293F98DE2C7C}"/>
                </a:ext>
              </a:extLst>
            </p:cNvPr>
            <p:cNvSpPr>
              <a:spLocks/>
            </p:cNvSpPr>
            <p:nvPr/>
          </p:nvSpPr>
          <p:spPr bwMode="auto">
            <a:xfrm rot="5400000">
              <a:off x="11414629" y="2272420"/>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4" name="Freeform 22">
              <a:extLst>
                <a:ext uri="{FF2B5EF4-FFF2-40B4-BE49-F238E27FC236}">
                  <a16:creationId xmlns:a16="http://schemas.microsoft.com/office/drawing/2014/main" xmlns="" id="{FE000DB1-AAA1-4BFF-8F14-53624C2F9E0B}"/>
                </a:ext>
              </a:extLst>
            </p:cNvPr>
            <p:cNvSpPr>
              <a:spLocks/>
            </p:cNvSpPr>
            <p:nvPr/>
          </p:nvSpPr>
          <p:spPr bwMode="auto">
            <a:xfrm rot="5400000">
              <a:off x="11426398" y="104954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5" name="Freeform 23">
              <a:extLst>
                <a:ext uri="{FF2B5EF4-FFF2-40B4-BE49-F238E27FC236}">
                  <a16:creationId xmlns:a16="http://schemas.microsoft.com/office/drawing/2014/main" xmlns="" id="{5EEFBC14-7E5B-47B2-B5E3-E90991F89191}"/>
                </a:ext>
              </a:extLst>
            </p:cNvPr>
            <p:cNvSpPr>
              <a:spLocks/>
            </p:cNvSpPr>
            <p:nvPr/>
          </p:nvSpPr>
          <p:spPr bwMode="auto">
            <a:xfrm rot="5400000">
              <a:off x="11440085" y="83697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6" name="Freeform 26">
              <a:extLst>
                <a:ext uri="{FF2B5EF4-FFF2-40B4-BE49-F238E27FC236}">
                  <a16:creationId xmlns:a16="http://schemas.microsoft.com/office/drawing/2014/main" xmlns="" id="{00AFF6E4-A34A-4FD3-8C57-BB96114822D1}"/>
                </a:ext>
              </a:extLst>
            </p:cNvPr>
            <p:cNvSpPr>
              <a:spLocks/>
            </p:cNvSpPr>
            <p:nvPr/>
          </p:nvSpPr>
          <p:spPr bwMode="auto">
            <a:xfrm rot="5400000">
              <a:off x="11427309" y="132068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7" name="Freeform 27">
              <a:extLst>
                <a:ext uri="{FF2B5EF4-FFF2-40B4-BE49-F238E27FC236}">
                  <a16:creationId xmlns:a16="http://schemas.microsoft.com/office/drawing/2014/main" xmlns="" id="{C63A8474-C075-4441-A0B3-52286EA50093}"/>
                </a:ext>
              </a:extLst>
            </p:cNvPr>
            <p:cNvSpPr>
              <a:spLocks/>
            </p:cNvSpPr>
            <p:nvPr/>
          </p:nvSpPr>
          <p:spPr bwMode="auto">
            <a:xfrm rot="5400000">
              <a:off x="11407470" y="1778440"/>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8" name="Freeform 28">
              <a:extLst>
                <a:ext uri="{FF2B5EF4-FFF2-40B4-BE49-F238E27FC236}">
                  <a16:creationId xmlns:a16="http://schemas.microsoft.com/office/drawing/2014/main" xmlns="" id="{35DA4698-A2ED-4512-8887-F12D3F14372A}"/>
                </a:ext>
              </a:extLst>
            </p:cNvPr>
            <p:cNvSpPr>
              <a:spLocks/>
            </p:cNvSpPr>
            <p:nvPr/>
          </p:nvSpPr>
          <p:spPr bwMode="auto">
            <a:xfrm rot="5400000">
              <a:off x="11404869" y="153519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9" name="Freeform 30">
              <a:extLst>
                <a:ext uri="{FF2B5EF4-FFF2-40B4-BE49-F238E27FC236}">
                  <a16:creationId xmlns:a16="http://schemas.microsoft.com/office/drawing/2014/main" xmlns="" id="{3358E118-D590-4E50-B21C-6CDAA1CCAFCB}"/>
                </a:ext>
              </a:extLst>
            </p:cNvPr>
            <p:cNvSpPr>
              <a:spLocks/>
            </p:cNvSpPr>
            <p:nvPr/>
          </p:nvSpPr>
          <p:spPr bwMode="auto">
            <a:xfrm rot="5400000">
              <a:off x="11480119" y="107829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0" name="Freeform 43">
              <a:extLst>
                <a:ext uri="{FF2B5EF4-FFF2-40B4-BE49-F238E27FC236}">
                  <a16:creationId xmlns:a16="http://schemas.microsoft.com/office/drawing/2014/main" xmlns="" id="{F1EE889E-60FF-423F-ADCB-6CBEE853A040}"/>
                </a:ext>
              </a:extLst>
            </p:cNvPr>
            <p:cNvSpPr>
              <a:spLocks/>
            </p:cNvSpPr>
            <p:nvPr/>
          </p:nvSpPr>
          <p:spPr bwMode="auto">
            <a:xfrm rot="5400000">
              <a:off x="11194111" y="86061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1" name="Freeform 51">
              <a:extLst>
                <a:ext uri="{FF2B5EF4-FFF2-40B4-BE49-F238E27FC236}">
                  <a16:creationId xmlns:a16="http://schemas.microsoft.com/office/drawing/2014/main" xmlns="" id="{A4AA0634-0A7C-4A35-8EB7-775200F129FD}"/>
                </a:ext>
              </a:extLst>
            </p:cNvPr>
            <p:cNvSpPr>
              <a:spLocks/>
            </p:cNvSpPr>
            <p:nvPr/>
          </p:nvSpPr>
          <p:spPr bwMode="auto">
            <a:xfrm rot="5400000">
              <a:off x="11167080" y="101503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2" name="Freeform 52">
              <a:extLst>
                <a:ext uri="{FF2B5EF4-FFF2-40B4-BE49-F238E27FC236}">
                  <a16:creationId xmlns:a16="http://schemas.microsoft.com/office/drawing/2014/main" xmlns="" id="{EBA21558-CAC3-445C-8882-5D4A0C6D2A0E}"/>
                </a:ext>
              </a:extLst>
            </p:cNvPr>
            <p:cNvSpPr>
              <a:spLocks/>
            </p:cNvSpPr>
            <p:nvPr/>
          </p:nvSpPr>
          <p:spPr bwMode="auto">
            <a:xfrm rot="5400000">
              <a:off x="11164085" y="450599"/>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3" name="Freeform 53">
              <a:extLst>
                <a:ext uri="{FF2B5EF4-FFF2-40B4-BE49-F238E27FC236}">
                  <a16:creationId xmlns:a16="http://schemas.microsoft.com/office/drawing/2014/main" xmlns="" id="{2E9415F1-5D31-4C25-9E26-203EEF500877}"/>
                </a:ext>
              </a:extLst>
            </p:cNvPr>
            <p:cNvSpPr>
              <a:spLocks/>
            </p:cNvSpPr>
            <p:nvPr/>
          </p:nvSpPr>
          <p:spPr bwMode="auto">
            <a:xfrm rot="5400000">
              <a:off x="11155166" y="125380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4" name="Freeform 54">
              <a:extLst>
                <a:ext uri="{FF2B5EF4-FFF2-40B4-BE49-F238E27FC236}">
                  <a16:creationId xmlns:a16="http://schemas.microsoft.com/office/drawing/2014/main" xmlns="" id="{622FC1F6-879A-45BA-8752-08020C39CE29}"/>
                </a:ext>
              </a:extLst>
            </p:cNvPr>
            <p:cNvSpPr>
              <a:spLocks/>
            </p:cNvSpPr>
            <p:nvPr/>
          </p:nvSpPr>
          <p:spPr bwMode="auto">
            <a:xfrm rot="5400000">
              <a:off x="11141013" y="614227"/>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5" name="Freeform 55">
              <a:extLst>
                <a:ext uri="{FF2B5EF4-FFF2-40B4-BE49-F238E27FC236}">
                  <a16:creationId xmlns:a16="http://schemas.microsoft.com/office/drawing/2014/main" xmlns="" id="{BA09826C-58E2-48C5-9666-333326C2CA44}"/>
                </a:ext>
              </a:extLst>
            </p:cNvPr>
            <p:cNvSpPr>
              <a:spLocks/>
            </p:cNvSpPr>
            <p:nvPr/>
          </p:nvSpPr>
          <p:spPr bwMode="auto">
            <a:xfrm rot="5400000">
              <a:off x="11155026" y="146340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6" name="Freeform 56">
              <a:extLst>
                <a:ext uri="{FF2B5EF4-FFF2-40B4-BE49-F238E27FC236}">
                  <a16:creationId xmlns:a16="http://schemas.microsoft.com/office/drawing/2014/main" xmlns="" id="{A6D3555F-4EA1-4EA7-9D08-2D75CE51927B}"/>
                </a:ext>
              </a:extLst>
            </p:cNvPr>
            <p:cNvSpPr>
              <a:spLocks/>
            </p:cNvSpPr>
            <p:nvPr/>
          </p:nvSpPr>
          <p:spPr bwMode="auto">
            <a:xfrm rot="5400000">
              <a:off x="11101585" y="2335317"/>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7" name="Freeform 57">
              <a:extLst>
                <a:ext uri="{FF2B5EF4-FFF2-40B4-BE49-F238E27FC236}">
                  <a16:creationId xmlns:a16="http://schemas.microsoft.com/office/drawing/2014/main" xmlns="" id="{60FA20E8-EDAA-4310-B870-97807901AC18}"/>
                </a:ext>
              </a:extLst>
            </p:cNvPr>
            <p:cNvSpPr>
              <a:spLocks/>
            </p:cNvSpPr>
            <p:nvPr/>
          </p:nvSpPr>
          <p:spPr bwMode="auto">
            <a:xfrm rot="5400000">
              <a:off x="11141175" y="167314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8" name="Freeform 59">
              <a:extLst>
                <a:ext uri="{FF2B5EF4-FFF2-40B4-BE49-F238E27FC236}">
                  <a16:creationId xmlns:a16="http://schemas.microsoft.com/office/drawing/2014/main" xmlns="" id="{F5552AA2-C2AB-4D59-B6EF-E8E5EE110E52}"/>
                </a:ext>
              </a:extLst>
            </p:cNvPr>
            <p:cNvSpPr>
              <a:spLocks/>
            </p:cNvSpPr>
            <p:nvPr/>
          </p:nvSpPr>
          <p:spPr bwMode="auto">
            <a:xfrm rot="5400000">
              <a:off x="11120625" y="25550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9" name="Freeform 60">
              <a:extLst>
                <a:ext uri="{FF2B5EF4-FFF2-40B4-BE49-F238E27FC236}">
                  <a16:creationId xmlns:a16="http://schemas.microsoft.com/office/drawing/2014/main" xmlns="" id="{0BA267D0-8F6B-4803-B948-70E29B4587EB}"/>
                </a:ext>
              </a:extLst>
            </p:cNvPr>
            <p:cNvSpPr>
              <a:spLocks/>
            </p:cNvSpPr>
            <p:nvPr/>
          </p:nvSpPr>
          <p:spPr bwMode="auto">
            <a:xfrm rot="5400000">
              <a:off x="11115856" y="190294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0" name="Freeform 61">
              <a:extLst>
                <a:ext uri="{FF2B5EF4-FFF2-40B4-BE49-F238E27FC236}">
                  <a16:creationId xmlns:a16="http://schemas.microsoft.com/office/drawing/2014/main" xmlns="" id="{86E372A3-B9F4-4FEE-8B96-D9AD879E214E}"/>
                </a:ext>
              </a:extLst>
            </p:cNvPr>
            <p:cNvSpPr>
              <a:spLocks/>
            </p:cNvSpPr>
            <p:nvPr/>
          </p:nvSpPr>
          <p:spPr bwMode="auto">
            <a:xfrm rot="5400000">
              <a:off x="11082153" y="21373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 name="Freeform 5">
              <a:extLst>
                <a:ext uri="{FF2B5EF4-FFF2-40B4-BE49-F238E27FC236}">
                  <a16:creationId xmlns:a16="http://schemas.microsoft.com/office/drawing/2014/main" xmlns="" id="{FF0C4564-5DA6-4224-A8B7-85CE1323DE8F}"/>
                </a:ext>
              </a:extLst>
            </p:cNvPr>
            <p:cNvSpPr>
              <a:spLocks/>
            </p:cNvSpPr>
            <p:nvPr/>
          </p:nvSpPr>
          <p:spPr bwMode="auto">
            <a:xfrm rot="5400000">
              <a:off x="11410824" y="2818299"/>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2" name="Freeform 6">
              <a:extLst>
                <a:ext uri="{FF2B5EF4-FFF2-40B4-BE49-F238E27FC236}">
                  <a16:creationId xmlns:a16="http://schemas.microsoft.com/office/drawing/2014/main" xmlns="" id="{19F31D0D-C43D-4BB0-A13C-9524B84117D4}"/>
                </a:ext>
              </a:extLst>
            </p:cNvPr>
            <p:cNvSpPr>
              <a:spLocks/>
            </p:cNvSpPr>
            <p:nvPr/>
          </p:nvSpPr>
          <p:spPr bwMode="auto">
            <a:xfrm rot="5400000">
              <a:off x="11391700" y="508817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3" name="Freeform 7">
              <a:extLst>
                <a:ext uri="{FF2B5EF4-FFF2-40B4-BE49-F238E27FC236}">
                  <a16:creationId xmlns:a16="http://schemas.microsoft.com/office/drawing/2014/main" xmlns="" id="{6B32FB03-B0FE-4731-BE41-C59AFB49FBF5}"/>
                </a:ext>
              </a:extLst>
            </p:cNvPr>
            <p:cNvSpPr>
              <a:spLocks/>
            </p:cNvSpPr>
            <p:nvPr/>
          </p:nvSpPr>
          <p:spPr bwMode="auto">
            <a:xfrm rot="5400000">
              <a:off x="11371127" y="2531128"/>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4" name="Freeform 8">
              <a:extLst>
                <a:ext uri="{FF2B5EF4-FFF2-40B4-BE49-F238E27FC236}">
                  <a16:creationId xmlns:a16="http://schemas.microsoft.com/office/drawing/2014/main" xmlns="" id="{BDD5B6F0-1E17-4DCD-AE5F-ED8C48892FEF}"/>
                </a:ext>
              </a:extLst>
            </p:cNvPr>
            <p:cNvSpPr>
              <a:spLocks/>
            </p:cNvSpPr>
            <p:nvPr/>
          </p:nvSpPr>
          <p:spPr bwMode="auto">
            <a:xfrm rot="5400000">
              <a:off x="11401349" y="473588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5" name="Freeform 9">
              <a:extLst>
                <a:ext uri="{FF2B5EF4-FFF2-40B4-BE49-F238E27FC236}">
                  <a16:creationId xmlns:a16="http://schemas.microsoft.com/office/drawing/2014/main" xmlns="" id="{0290BE17-E89B-4AF9-B3F6-AF4884D52467}"/>
                </a:ext>
              </a:extLst>
            </p:cNvPr>
            <p:cNvSpPr>
              <a:spLocks/>
            </p:cNvSpPr>
            <p:nvPr/>
          </p:nvSpPr>
          <p:spPr bwMode="auto">
            <a:xfrm rot="5400000">
              <a:off x="11409487" y="445541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6" name="Freeform 11">
              <a:extLst>
                <a:ext uri="{FF2B5EF4-FFF2-40B4-BE49-F238E27FC236}">
                  <a16:creationId xmlns:a16="http://schemas.microsoft.com/office/drawing/2014/main" xmlns="" id="{85F63089-F77F-4F02-8417-AAC1847FBCA7}"/>
                </a:ext>
              </a:extLst>
            </p:cNvPr>
            <p:cNvSpPr>
              <a:spLocks/>
            </p:cNvSpPr>
            <p:nvPr/>
          </p:nvSpPr>
          <p:spPr bwMode="auto">
            <a:xfrm rot="5400000">
              <a:off x="11369848" y="419417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7" name="Freeform 12">
              <a:extLst>
                <a:ext uri="{FF2B5EF4-FFF2-40B4-BE49-F238E27FC236}">
                  <a16:creationId xmlns:a16="http://schemas.microsoft.com/office/drawing/2014/main" xmlns="" id="{7B01CD5E-570F-4CBF-9904-94F30D928C54}"/>
                </a:ext>
              </a:extLst>
            </p:cNvPr>
            <p:cNvSpPr>
              <a:spLocks/>
            </p:cNvSpPr>
            <p:nvPr/>
          </p:nvSpPr>
          <p:spPr bwMode="auto">
            <a:xfrm rot="5400000">
              <a:off x="11381624" y="369169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8" name="Freeform 13">
              <a:extLst>
                <a:ext uri="{FF2B5EF4-FFF2-40B4-BE49-F238E27FC236}">
                  <a16:creationId xmlns:a16="http://schemas.microsoft.com/office/drawing/2014/main" xmlns="" id="{7EE6A672-2915-4B03-99A9-9364D5F1521E}"/>
                </a:ext>
              </a:extLst>
            </p:cNvPr>
            <p:cNvSpPr>
              <a:spLocks/>
            </p:cNvSpPr>
            <p:nvPr/>
          </p:nvSpPr>
          <p:spPr bwMode="auto">
            <a:xfrm rot="5400000">
              <a:off x="11417787" y="3075050"/>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9" name="Freeform 14">
              <a:extLst>
                <a:ext uri="{FF2B5EF4-FFF2-40B4-BE49-F238E27FC236}">
                  <a16:creationId xmlns:a16="http://schemas.microsoft.com/office/drawing/2014/main" xmlns="" id="{2136B643-14E1-443A-BC1C-06ADAE65C30F}"/>
                </a:ext>
              </a:extLst>
            </p:cNvPr>
            <p:cNvSpPr>
              <a:spLocks/>
            </p:cNvSpPr>
            <p:nvPr/>
          </p:nvSpPr>
          <p:spPr bwMode="auto">
            <a:xfrm rot="5400000">
              <a:off x="11376729" y="333559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0" name="Freeform 16">
              <a:extLst>
                <a:ext uri="{FF2B5EF4-FFF2-40B4-BE49-F238E27FC236}">
                  <a16:creationId xmlns:a16="http://schemas.microsoft.com/office/drawing/2014/main" xmlns="" id="{867FA393-4F37-4E1A-870B-F96775FAB7E8}"/>
                </a:ext>
              </a:extLst>
            </p:cNvPr>
            <p:cNvSpPr>
              <a:spLocks/>
            </p:cNvSpPr>
            <p:nvPr/>
          </p:nvSpPr>
          <p:spPr bwMode="auto">
            <a:xfrm rot="5400000">
              <a:off x="11360464" y="393472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1" name="Freeform 17">
              <a:extLst>
                <a:ext uri="{FF2B5EF4-FFF2-40B4-BE49-F238E27FC236}">
                  <a16:creationId xmlns:a16="http://schemas.microsoft.com/office/drawing/2014/main" xmlns="" id="{E225A1BE-FAD2-4764-A7E4-A6DA07D0573B}"/>
                </a:ext>
              </a:extLst>
            </p:cNvPr>
            <p:cNvSpPr>
              <a:spLocks/>
            </p:cNvSpPr>
            <p:nvPr/>
          </p:nvSpPr>
          <p:spPr bwMode="auto">
            <a:xfrm rot="5400000">
              <a:off x="11395443" y="5347417"/>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2" name="Freeform 21">
              <a:extLst>
                <a:ext uri="{FF2B5EF4-FFF2-40B4-BE49-F238E27FC236}">
                  <a16:creationId xmlns:a16="http://schemas.microsoft.com/office/drawing/2014/main" xmlns="" id="{25D65388-C7E0-4C07-822A-03C5009C6D1E}"/>
                </a:ext>
              </a:extLst>
            </p:cNvPr>
            <p:cNvSpPr>
              <a:spLocks/>
            </p:cNvSpPr>
            <p:nvPr/>
          </p:nvSpPr>
          <p:spPr bwMode="auto">
            <a:xfrm rot="5400000">
              <a:off x="11343434" y="565857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3" name="Freeform 25">
              <a:extLst>
                <a:ext uri="{FF2B5EF4-FFF2-40B4-BE49-F238E27FC236}">
                  <a16:creationId xmlns:a16="http://schemas.microsoft.com/office/drawing/2014/main" xmlns="" id="{E1D79822-C494-449C-B439-F437DAD4F218}"/>
                </a:ext>
              </a:extLst>
            </p:cNvPr>
            <p:cNvSpPr>
              <a:spLocks/>
            </p:cNvSpPr>
            <p:nvPr/>
          </p:nvSpPr>
          <p:spPr bwMode="auto">
            <a:xfrm rot="5400000">
              <a:off x="11324095" y="6423833"/>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4" name="Freeform 29">
              <a:extLst>
                <a:ext uri="{FF2B5EF4-FFF2-40B4-BE49-F238E27FC236}">
                  <a16:creationId xmlns:a16="http://schemas.microsoft.com/office/drawing/2014/main" xmlns="" id="{CDB324E5-E8D9-40E3-BAB4-1F87E67E4F46}"/>
                </a:ext>
              </a:extLst>
            </p:cNvPr>
            <p:cNvSpPr>
              <a:spLocks/>
            </p:cNvSpPr>
            <p:nvPr/>
          </p:nvSpPr>
          <p:spPr bwMode="auto">
            <a:xfrm rot="5400000">
              <a:off x="11324317" y="589727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5" name="Freeform 31">
              <a:extLst>
                <a:ext uri="{FF2B5EF4-FFF2-40B4-BE49-F238E27FC236}">
                  <a16:creationId xmlns:a16="http://schemas.microsoft.com/office/drawing/2014/main" xmlns="" id="{15404AB3-12EB-462E-85A2-AF4A7E91D729}"/>
                </a:ext>
              </a:extLst>
            </p:cNvPr>
            <p:cNvSpPr>
              <a:spLocks/>
            </p:cNvSpPr>
            <p:nvPr/>
          </p:nvSpPr>
          <p:spPr bwMode="auto">
            <a:xfrm rot="5400000">
              <a:off x="11356013" y="6183127"/>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6" name="Freeform 32">
              <a:extLst>
                <a:ext uri="{FF2B5EF4-FFF2-40B4-BE49-F238E27FC236}">
                  <a16:creationId xmlns:a16="http://schemas.microsoft.com/office/drawing/2014/main" xmlns="" id="{228021CB-53B3-4BCC-A14C-0B6951FC971F}"/>
                </a:ext>
              </a:extLst>
            </p:cNvPr>
            <p:cNvSpPr>
              <a:spLocks/>
            </p:cNvSpPr>
            <p:nvPr/>
          </p:nvSpPr>
          <p:spPr bwMode="auto">
            <a:xfrm rot="5400000">
              <a:off x="11104198" y="3296179"/>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7" name="Freeform 33">
              <a:extLst>
                <a:ext uri="{FF2B5EF4-FFF2-40B4-BE49-F238E27FC236}">
                  <a16:creationId xmlns:a16="http://schemas.microsoft.com/office/drawing/2014/main" xmlns="" id="{B353D0BC-00A6-4EA4-9311-9FCB88CC2021}"/>
                </a:ext>
              </a:extLst>
            </p:cNvPr>
            <p:cNvSpPr>
              <a:spLocks/>
            </p:cNvSpPr>
            <p:nvPr/>
          </p:nvSpPr>
          <p:spPr bwMode="auto">
            <a:xfrm rot="5400000">
              <a:off x="11134111" y="4387490"/>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8" name="Freeform 34">
              <a:extLst>
                <a:ext uri="{FF2B5EF4-FFF2-40B4-BE49-F238E27FC236}">
                  <a16:creationId xmlns:a16="http://schemas.microsoft.com/office/drawing/2014/main" xmlns="" id="{0E001FD3-6EDD-47A3-9916-826E1595DAB3}"/>
                </a:ext>
              </a:extLst>
            </p:cNvPr>
            <p:cNvSpPr>
              <a:spLocks/>
            </p:cNvSpPr>
            <p:nvPr/>
          </p:nvSpPr>
          <p:spPr bwMode="auto">
            <a:xfrm rot="5400000">
              <a:off x="11138041" y="5384813"/>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9" name="Freeform 35">
              <a:extLst>
                <a:ext uri="{FF2B5EF4-FFF2-40B4-BE49-F238E27FC236}">
                  <a16:creationId xmlns:a16="http://schemas.microsoft.com/office/drawing/2014/main" xmlns="" id="{FE214D5B-D151-4E09-A01E-BEAAF9C679ED}"/>
                </a:ext>
              </a:extLst>
            </p:cNvPr>
            <p:cNvSpPr>
              <a:spLocks/>
            </p:cNvSpPr>
            <p:nvPr/>
          </p:nvSpPr>
          <p:spPr bwMode="auto">
            <a:xfrm rot="5400000">
              <a:off x="11133693" y="45957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0" name="Freeform 36">
              <a:extLst>
                <a:ext uri="{FF2B5EF4-FFF2-40B4-BE49-F238E27FC236}">
                  <a16:creationId xmlns:a16="http://schemas.microsoft.com/office/drawing/2014/main" xmlns="" id="{3024EF13-0A45-49DD-B0F4-FA3A5169EFFE}"/>
                </a:ext>
              </a:extLst>
            </p:cNvPr>
            <p:cNvSpPr>
              <a:spLocks/>
            </p:cNvSpPr>
            <p:nvPr/>
          </p:nvSpPr>
          <p:spPr bwMode="auto">
            <a:xfrm rot="5400000">
              <a:off x="11105830" y="6046702"/>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1" name="Freeform 37">
              <a:extLst>
                <a:ext uri="{FF2B5EF4-FFF2-40B4-BE49-F238E27FC236}">
                  <a16:creationId xmlns:a16="http://schemas.microsoft.com/office/drawing/2014/main" xmlns="" id="{95E0BDAE-48A7-4752-A150-74DA4BAE5E4B}"/>
                </a:ext>
              </a:extLst>
            </p:cNvPr>
            <p:cNvSpPr>
              <a:spLocks/>
            </p:cNvSpPr>
            <p:nvPr/>
          </p:nvSpPr>
          <p:spPr bwMode="auto">
            <a:xfrm rot="5400000">
              <a:off x="11117596" y="3060239"/>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2" name="Freeform 38">
              <a:extLst>
                <a:ext uri="{FF2B5EF4-FFF2-40B4-BE49-F238E27FC236}">
                  <a16:creationId xmlns:a16="http://schemas.microsoft.com/office/drawing/2014/main" xmlns="" id="{DE128EDB-3179-4F47-8B37-BEDE3B82FFC7}"/>
                </a:ext>
              </a:extLst>
            </p:cNvPr>
            <p:cNvSpPr>
              <a:spLocks/>
            </p:cNvSpPr>
            <p:nvPr/>
          </p:nvSpPr>
          <p:spPr bwMode="auto">
            <a:xfrm rot="5400000">
              <a:off x="11125265" y="490033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3" name="Freeform 39">
              <a:extLst>
                <a:ext uri="{FF2B5EF4-FFF2-40B4-BE49-F238E27FC236}">
                  <a16:creationId xmlns:a16="http://schemas.microsoft.com/office/drawing/2014/main" xmlns="" id="{E09CDD49-7B7B-42C0-A09E-6CFB3CDFF6A1}"/>
                </a:ext>
              </a:extLst>
            </p:cNvPr>
            <p:cNvSpPr>
              <a:spLocks/>
            </p:cNvSpPr>
            <p:nvPr/>
          </p:nvSpPr>
          <p:spPr bwMode="auto">
            <a:xfrm rot="5400000">
              <a:off x="11117373" y="5141456"/>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4" name="Freeform 40">
              <a:extLst>
                <a:ext uri="{FF2B5EF4-FFF2-40B4-BE49-F238E27FC236}">
                  <a16:creationId xmlns:a16="http://schemas.microsoft.com/office/drawing/2014/main" xmlns="" id="{93C5D839-4CD5-4165-9091-7D9B92CDC1D2}"/>
                </a:ext>
              </a:extLst>
            </p:cNvPr>
            <p:cNvSpPr>
              <a:spLocks/>
            </p:cNvSpPr>
            <p:nvPr/>
          </p:nvSpPr>
          <p:spPr bwMode="auto">
            <a:xfrm rot="5400000">
              <a:off x="11112337" y="2598157"/>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5" name="Freeform 41">
              <a:extLst>
                <a:ext uri="{FF2B5EF4-FFF2-40B4-BE49-F238E27FC236}">
                  <a16:creationId xmlns:a16="http://schemas.microsoft.com/office/drawing/2014/main" xmlns="" id="{3C7F638A-BB6D-4B24-A7F9-03BF8087459B}"/>
                </a:ext>
              </a:extLst>
            </p:cNvPr>
            <p:cNvSpPr>
              <a:spLocks/>
            </p:cNvSpPr>
            <p:nvPr/>
          </p:nvSpPr>
          <p:spPr bwMode="auto">
            <a:xfrm rot="5400000">
              <a:off x="11105830" y="627871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6" name="Freeform 42">
              <a:extLst>
                <a:ext uri="{FF2B5EF4-FFF2-40B4-BE49-F238E27FC236}">
                  <a16:creationId xmlns:a16="http://schemas.microsoft.com/office/drawing/2014/main" xmlns="" id="{5B59DB64-329B-45EA-8A67-4213A886B5B2}"/>
                </a:ext>
              </a:extLst>
            </p:cNvPr>
            <p:cNvSpPr>
              <a:spLocks/>
            </p:cNvSpPr>
            <p:nvPr/>
          </p:nvSpPr>
          <p:spPr bwMode="auto">
            <a:xfrm rot="5400000">
              <a:off x="11093998" y="5596726"/>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7" name="Freeform 44">
              <a:extLst>
                <a:ext uri="{FF2B5EF4-FFF2-40B4-BE49-F238E27FC236}">
                  <a16:creationId xmlns:a16="http://schemas.microsoft.com/office/drawing/2014/main" xmlns="" id="{D8DAB003-6484-4D1D-85AE-93FA09BC5EF5}"/>
                </a:ext>
              </a:extLst>
            </p:cNvPr>
            <p:cNvSpPr>
              <a:spLocks/>
            </p:cNvSpPr>
            <p:nvPr/>
          </p:nvSpPr>
          <p:spPr bwMode="auto">
            <a:xfrm rot="5400000">
              <a:off x="11097788" y="4080854"/>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8" name="Freeform 45">
              <a:extLst>
                <a:ext uri="{FF2B5EF4-FFF2-40B4-BE49-F238E27FC236}">
                  <a16:creationId xmlns:a16="http://schemas.microsoft.com/office/drawing/2014/main" xmlns="" id="{D49280A1-ACA8-4CD6-9012-AF12660F07E4}"/>
                </a:ext>
              </a:extLst>
            </p:cNvPr>
            <p:cNvSpPr>
              <a:spLocks/>
            </p:cNvSpPr>
            <p:nvPr/>
          </p:nvSpPr>
          <p:spPr bwMode="auto">
            <a:xfrm rot="5400000">
              <a:off x="11075637" y="5836680"/>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9" name="Freeform 46">
              <a:extLst>
                <a:ext uri="{FF2B5EF4-FFF2-40B4-BE49-F238E27FC236}">
                  <a16:creationId xmlns:a16="http://schemas.microsoft.com/office/drawing/2014/main" xmlns="" id="{C03EAE8C-6089-40E5-9361-2E266A1EEBA3}"/>
                </a:ext>
              </a:extLst>
            </p:cNvPr>
            <p:cNvSpPr>
              <a:spLocks/>
            </p:cNvSpPr>
            <p:nvPr/>
          </p:nvSpPr>
          <p:spPr bwMode="auto">
            <a:xfrm rot="5400000">
              <a:off x="11124696" y="2830776"/>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0" name="Freeform 47">
              <a:extLst>
                <a:ext uri="{FF2B5EF4-FFF2-40B4-BE49-F238E27FC236}">
                  <a16:creationId xmlns:a16="http://schemas.microsoft.com/office/drawing/2014/main" xmlns="" id="{02E3A077-F087-4E14-A13E-4E9D4369B1F6}"/>
                </a:ext>
              </a:extLst>
            </p:cNvPr>
            <p:cNvSpPr>
              <a:spLocks/>
            </p:cNvSpPr>
            <p:nvPr/>
          </p:nvSpPr>
          <p:spPr bwMode="auto">
            <a:xfrm rot="5400000">
              <a:off x="11082841" y="3849727"/>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1" name="Freeform 48">
              <a:extLst>
                <a:ext uri="{FF2B5EF4-FFF2-40B4-BE49-F238E27FC236}">
                  <a16:creationId xmlns:a16="http://schemas.microsoft.com/office/drawing/2014/main" xmlns="" id="{7CE4FAAA-45E7-4C86-B59A-F284B79EFD23}"/>
                </a:ext>
              </a:extLst>
            </p:cNvPr>
            <p:cNvSpPr>
              <a:spLocks/>
            </p:cNvSpPr>
            <p:nvPr/>
          </p:nvSpPr>
          <p:spPr bwMode="auto">
            <a:xfrm rot="5400000">
              <a:off x="11078098" y="3616257"/>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2" name="Freeform 49">
              <a:extLst>
                <a:ext uri="{FF2B5EF4-FFF2-40B4-BE49-F238E27FC236}">
                  <a16:creationId xmlns:a16="http://schemas.microsoft.com/office/drawing/2014/main" xmlns="" id="{E2689B62-CCA1-4EE5-B622-FBA516868916}"/>
                </a:ext>
              </a:extLst>
            </p:cNvPr>
            <p:cNvSpPr>
              <a:spLocks/>
            </p:cNvSpPr>
            <p:nvPr/>
          </p:nvSpPr>
          <p:spPr bwMode="auto">
            <a:xfrm rot="5400000">
              <a:off x="11076712" y="6507925"/>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3" name="Freeform 8">
              <a:extLst>
                <a:ext uri="{FF2B5EF4-FFF2-40B4-BE49-F238E27FC236}">
                  <a16:creationId xmlns:a16="http://schemas.microsoft.com/office/drawing/2014/main" xmlns="" id="{113638EE-3BCF-4315-A329-3C6766A3890B}"/>
                </a:ext>
              </a:extLst>
            </p:cNvPr>
            <p:cNvSpPr>
              <a:spLocks/>
            </p:cNvSpPr>
            <p:nvPr/>
          </p:nvSpPr>
          <p:spPr bwMode="auto">
            <a:xfrm rot="5400000">
              <a:off x="11141853" y="3490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4" name="Freeform 106">
              <a:extLst>
                <a:ext uri="{FF2B5EF4-FFF2-40B4-BE49-F238E27FC236}">
                  <a16:creationId xmlns:a16="http://schemas.microsoft.com/office/drawing/2014/main" xmlns="" id="{4FB36B8F-335B-40F2-83BB-C2B2689DC2E9}"/>
                </a:ext>
              </a:extLst>
            </p:cNvPr>
            <p:cNvSpPr>
              <a:spLocks/>
            </p:cNvSpPr>
            <p:nvPr/>
          </p:nvSpPr>
          <p:spPr bwMode="auto">
            <a:xfrm rot="5400000">
              <a:off x="11301184" y="663967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grpSp>
      <p:sp>
        <p:nvSpPr>
          <p:cNvPr id="2" name="Title Placeholder 1">
            <a:extLst>
              <a:ext uri="{FF2B5EF4-FFF2-40B4-BE49-F238E27FC236}">
                <a16:creationId xmlns:a16="http://schemas.microsoft.com/office/drawing/2014/main" xmlns="" id="{7A05E913-A9D9-4639-B104-1F07A4AF6A56}"/>
              </a:ext>
            </a:extLst>
          </p:cNvPr>
          <p:cNvSpPr>
            <a:spLocks noGrp="1"/>
          </p:cNvSpPr>
          <p:nvPr>
            <p:ph type="title"/>
          </p:nvPr>
        </p:nvSpPr>
        <p:spPr>
          <a:xfrm>
            <a:off x="1069848" y="502920"/>
            <a:ext cx="9634011"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xmlns="" id="{09940CEB-B6D7-46E6-9843-51534214017A}"/>
              </a:ext>
            </a:extLst>
          </p:cNvPr>
          <p:cNvSpPr>
            <a:spLocks noGrp="1"/>
          </p:cNvSpPr>
          <p:nvPr>
            <p:ph type="body" idx="1"/>
          </p:nvPr>
        </p:nvSpPr>
        <p:spPr>
          <a:xfrm>
            <a:off x="1069848" y="1874520"/>
            <a:ext cx="9634011"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xmlns="" id="{B5BAC8B5-8DFB-4920-8580-54824C831A94}"/>
              </a:ext>
            </a:extLst>
          </p:cNvPr>
          <p:cNvSpPr>
            <a:spLocks noGrp="1"/>
          </p:cNvSpPr>
          <p:nvPr>
            <p:ph type="dt" sz="half" idx="2"/>
          </p:nvPr>
        </p:nvSpPr>
        <p:spPr>
          <a:xfrm>
            <a:off x="173736" y="6382512"/>
            <a:ext cx="2845901" cy="365125"/>
          </a:xfrm>
          <a:prstGeom prst="rect">
            <a:avLst/>
          </a:prstGeom>
        </p:spPr>
        <p:txBody>
          <a:bodyPr vert="horz" lIns="91440" tIns="45720" rIns="91440" bIns="45720" rtlCol="0" anchor="ctr"/>
          <a:lstStyle>
            <a:lvl1pPr algn="l">
              <a:defRPr sz="1050">
                <a:solidFill>
                  <a:schemeClr val="tx2"/>
                </a:solidFill>
              </a:defRPr>
            </a:lvl1pPr>
          </a:lstStyle>
          <a:p>
            <a:fld id="{B5898F52-2787-4BA2-BBBC-9395E9F86D50}" type="datetimeFigureOut">
              <a:rPr lang="en-US" smtClean="0"/>
              <a:pPr/>
              <a:t>3/10/2022</a:t>
            </a:fld>
            <a:endParaRPr lang="en-US" dirty="0"/>
          </a:p>
        </p:txBody>
      </p:sp>
      <p:sp>
        <p:nvSpPr>
          <p:cNvPr id="5" name="Footer Placeholder 4">
            <a:extLst>
              <a:ext uri="{FF2B5EF4-FFF2-40B4-BE49-F238E27FC236}">
                <a16:creationId xmlns:a16="http://schemas.microsoft.com/office/drawing/2014/main" xmlns="" id="{3A9E2D5D-B616-4048-9CB8-4D316BBDB1FB}"/>
              </a:ext>
            </a:extLst>
          </p:cNvPr>
          <p:cNvSpPr>
            <a:spLocks noGrp="1"/>
          </p:cNvSpPr>
          <p:nvPr>
            <p:ph type="ftr" sz="quarter" idx="3"/>
          </p:nvPr>
        </p:nvSpPr>
        <p:spPr>
          <a:xfrm rot="5400000">
            <a:off x="-1754871" y="2093199"/>
            <a:ext cx="4157472" cy="416082"/>
          </a:xfrm>
          <a:prstGeom prst="rect">
            <a:avLst/>
          </a:prstGeom>
        </p:spPr>
        <p:txBody>
          <a:bodyPr vert="horz" lIns="91440" tIns="45720" rIns="91440" bIns="45720" rtlCol="0" anchor="ctr"/>
          <a:lstStyle>
            <a:lvl1pPr algn="l">
              <a:defRPr sz="1050">
                <a:solidFill>
                  <a:schemeClr val="tx2"/>
                </a:solidFill>
              </a:defRPr>
            </a:lvl1pPr>
          </a:lstStyle>
          <a:p>
            <a:endParaRPr lang="en-US" dirty="0"/>
          </a:p>
        </p:txBody>
      </p:sp>
      <p:sp>
        <p:nvSpPr>
          <p:cNvPr id="6" name="Slide Number Placeholder 5">
            <a:extLst>
              <a:ext uri="{FF2B5EF4-FFF2-40B4-BE49-F238E27FC236}">
                <a16:creationId xmlns:a16="http://schemas.microsoft.com/office/drawing/2014/main" xmlns="" id="{63F322F0-8F3D-4AC5-9873-24666D0E0D34}"/>
              </a:ext>
            </a:extLst>
          </p:cNvPr>
          <p:cNvSpPr>
            <a:spLocks noGrp="1"/>
          </p:cNvSpPr>
          <p:nvPr>
            <p:ph type="sldNum" sz="quarter" idx="4"/>
          </p:nvPr>
        </p:nvSpPr>
        <p:spPr>
          <a:xfrm>
            <a:off x="11457919" y="6382512"/>
            <a:ext cx="500997" cy="365125"/>
          </a:xfrm>
          <a:prstGeom prst="rect">
            <a:avLst/>
          </a:prstGeom>
        </p:spPr>
        <p:txBody>
          <a:bodyPr vert="horz" lIns="91440" tIns="45720" rIns="91440" bIns="45720" rtlCol="0" anchor="ctr"/>
          <a:lstStyle>
            <a:lvl1pPr algn="r">
              <a:defRPr sz="1050">
                <a:solidFill>
                  <a:schemeClr val="tx2"/>
                </a:solidFill>
              </a:defRPr>
            </a:lvl1pPr>
          </a:lstStyle>
          <a:p>
            <a:fld id="{4C8B8A27-DF03-4546-BA93-21C967D57E5C}" type="slidenum">
              <a:rPr lang="en-US" smtClean="0"/>
              <a:pPr/>
              <a:t>‹#›</a:t>
            </a:fld>
            <a:endParaRPr lang="en-US"/>
          </a:p>
        </p:txBody>
      </p:sp>
    </p:spTree>
    <p:extLst>
      <p:ext uri="{BB962C8B-B14F-4D97-AF65-F5344CB8AC3E}">
        <p14:creationId xmlns:p14="http://schemas.microsoft.com/office/powerpoint/2010/main" xmlns="" val="3058064382"/>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Lst>
  <p:txStyles>
    <p:title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p:titleStyle>
    <p:bodyStyle>
      <a:lvl1pPr marL="228600" indent="-228600" algn="l" defTabSz="914400" rtl="0" eaLnBrk="1" latinLnBrk="0" hangingPunct="1">
        <a:lnSpc>
          <a:spcPct val="150000"/>
        </a:lnSpc>
        <a:spcBef>
          <a:spcPts val="1000"/>
        </a:spcBef>
        <a:buClr>
          <a:schemeClr val="bg2">
            <a:lumMod val="75000"/>
          </a:schemeClr>
        </a:buClr>
        <a:buFont typeface="Arial" panose="020B0604020202020204" pitchFamily="34" charset="0"/>
        <a:buChar char="•"/>
        <a:defRPr sz="2000" kern="1200">
          <a:solidFill>
            <a:schemeClr val="tx2"/>
          </a:solidFill>
          <a:latin typeface="+mn-lt"/>
          <a:ea typeface="+mn-ea"/>
          <a:cs typeface="+mn-cs"/>
        </a:defRPr>
      </a:lvl1pPr>
      <a:lvl2pPr marL="228600" indent="0" algn="l" defTabSz="914400" rtl="0" eaLnBrk="1" latinLnBrk="0" hangingPunct="1">
        <a:lnSpc>
          <a:spcPct val="150000"/>
        </a:lnSpc>
        <a:spcBef>
          <a:spcPts val="500"/>
        </a:spcBef>
        <a:buClr>
          <a:schemeClr val="bg2">
            <a:lumMod val="75000"/>
          </a:schemeClr>
        </a:buClr>
        <a:buFontTx/>
        <a:buNone/>
        <a:defRPr sz="1800" kern="1200">
          <a:solidFill>
            <a:schemeClr val="tx2"/>
          </a:solidFill>
          <a:latin typeface="+mn-lt"/>
          <a:ea typeface="+mn-ea"/>
          <a:cs typeface="+mn-cs"/>
        </a:defRPr>
      </a:lvl2pPr>
      <a:lvl3pPr marL="54864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600" b="1" kern="1200">
          <a:solidFill>
            <a:schemeClr val="tx2"/>
          </a:solidFill>
          <a:latin typeface="+mn-lt"/>
          <a:ea typeface="+mn-ea"/>
          <a:cs typeface="+mn-cs"/>
        </a:defRPr>
      </a:lvl3pPr>
      <a:lvl4pPr marL="548640" indent="0" algn="l" defTabSz="914400" rtl="0" eaLnBrk="1" latinLnBrk="0" hangingPunct="1">
        <a:lnSpc>
          <a:spcPct val="150000"/>
        </a:lnSpc>
        <a:spcBef>
          <a:spcPts val="500"/>
        </a:spcBef>
        <a:buClr>
          <a:schemeClr val="bg2">
            <a:lumMod val="75000"/>
          </a:schemeClr>
        </a:buClr>
        <a:buFontTx/>
        <a:buNone/>
        <a:defRPr sz="1400" kern="1200">
          <a:solidFill>
            <a:schemeClr val="tx2"/>
          </a:solidFill>
          <a:latin typeface="+mn-lt"/>
          <a:ea typeface="+mn-ea"/>
          <a:cs typeface="+mn-cs"/>
        </a:defRPr>
      </a:lvl4pPr>
      <a:lvl5pPr marL="83439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xmlns="" id="{D6F5F07B-A917-442C-82D5-5719737E9E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olored triangles creating a seamless design">
            <a:extLst>
              <a:ext uri="{FF2B5EF4-FFF2-40B4-BE49-F238E27FC236}">
                <a16:creationId xmlns:a16="http://schemas.microsoft.com/office/drawing/2014/main" xmlns="" id="{0719489B-86E5-4C70-9D19-72F988CC5E4E}"/>
              </a:ext>
            </a:extLst>
          </p:cNvPr>
          <p:cNvPicPr>
            <a:picLocks noChangeAspect="1"/>
          </p:cNvPicPr>
          <p:nvPr/>
        </p:nvPicPr>
        <p:blipFill rotWithShape="1">
          <a:blip r:embed="rId2"/>
          <a:srcRect t="10695" b="8935"/>
          <a:stretch/>
        </p:blipFill>
        <p:spPr>
          <a:xfrm>
            <a:off x="9" y="-1119"/>
            <a:ext cx="12191982" cy="6859119"/>
          </a:xfrm>
          <a:prstGeom prst="rect">
            <a:avLst/>
          </a:prstGeom>
        </p:spPr>
      </p:pic>
      <p:sp>
        <p:nvSpPr>
          <p:cNvPr id="33" name="Rectangle 32">
            <a:extLst>
              <a:ext uri="{FF2B5EF4-FFF2-40B4-BE49-F238E27FC236}">
                <a16:creationId xmlns:a16="http://schemas.microsoft.com/office/drawing/2014/main" xmlns="" id="{C6C3E48C-655A-4982-8E73-7FB0D9E650F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9" y="3307170"/>
            <a:ext cx="12191982" cy="3558767"/>
          </a:xfrm>
          <a:prstGeom prst="rect">
            <a:avLst/>
          </a:prstGeom>
          <a:gradFill>
            <a:gsLst>
              <a:gs pos="89000">
                <a:srgbClr val="000000">
                  <a:alpha val="0"/>
                </a:srgbClr>
              </a:gs>
              <a:gs pos="0">
                <a:schemeClr val="tx1"/>
              </a:gs>
              <a:gs pos="56000">
                <a:srgbClr val="000000">
                  <a:alpha val="26000"/>
                </a:srgbClr>
              </a:gs>
              <a:gs pos="14000">
                <a:srgbClr val="000000">
                  <a:alpha val="37000"/>
                </a:srgbClr>
              </a:gs>
              <a:gs pos="0">
                <a:srgbClr val="000000">
                  <a:alpha val="25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566B6227-5589-47C1-B26B-09B16C2EE4EF}"/>
              </a:ext>
            </a:extLst>
          </p:cNvPr>
          <p:cNvSpPr>
            <a:spLocks noGrp="1"/>
          </p:cNvSpPr>
          <p:nvPr>
            <p:ph type="ctrTitle"/>
          </p:nvPr>
        </p:nvSpPr>
        <p:spPr>
          <a:xfrm>
            <a:off x="1783307" y="577616"/>
            <a:ext cx="8625385" cy="2729554"/>
          </a:xfrm>
        </p:spPr>
        <p:txBody>
          <a:bodyPr>
            <a:normAutofit/>
          </a:bodyPr>
          <a:lstStyle/>
          <a:p>
            <a:pPr>
              <a:lnSpc>
                <a:spcPct val="90000"/>
              </a:lnSpc>
            </a:pPr>
            <a:r>
              <a:rPr lang="en-US" sz="1900" dirty="0">
                <a:solidFill>
                  <a:srgbClr val="FFFFFF"/>
                </a:solidFill>
                <a:latin typeface="Arial" panose="020B0604020202020204" pitchFamily="34" charset="0"/>
              </a:rPr>
              <a:t>Community Mental Health </a:t>
            </a:r>
            <a:br>
              <a:rPr lang="en-US" sz="1900" dirty="0">
                <a:solidFill>
                  <a:srgbClr val="FFFFFF"/>
                </a:solidFill>
                <a:latin typeface="Arial" panose="020B0604020202020204" pitchFamily="34" charset="0"/>
              </a:rPr>
            </a:br>
            <a:r>
              <a:rPr lang="en-US" sz="1900" dirty="0">
                <a:solidFill>
                  <a:srgbClr val="FFFFFF"/>
                </a:solidFill>
                <a:latin typeface="Arial" panose="020B0604020202020204" pitchFamily="34" charset="0"/>
              </a:rPr>
              <a:t/>
            </a:r>
            <a:br>
              <a:rPr lang="en-US" sz="1900" dirty="0">
                <a:solidFill>
                  <a:srgbClr val="FFFFFF"/>
                </a:solidFill>
                <a:latin typeface="Arial" panose="020B0604020202020204" pitchFamily="34" charset="0"/>
              </a:rPr>
            </a:br>
            <a:r>
              <a:rPr lang="en-US" sz="1900" dirty="0">
                <a:solidFill>
                  <a:srgbClr val="FFFFFF"/>
                </a:solidFill>
                <a:latin typeface="Arial" panose="020B0604020202020204" pitchFamily="34" charset="0"/>
              </a:rPr>
              <a:t>Clients that are served are</a:t>
            </a:r>
            <a:r>
              <a:rPr lang="en-US" sz="1900" b="0" i="0" dirty="0">
                <a:solidFill>
                  <a:srgbClr val="FFFFFF"/>
                </a:solidFill>
                <a:effectLst/>
                <a:latin typeface="Arial" panose="020B0604020202020204" pitchFamily="34" charset="0"/>
              </a:rPr>
              <a:t>​The Youth and Families. CMH provides diverse programs to diverse groups. The CMH program is designed to provide services to youth and their families, guardians, or other natural supports. Services range from Infant Mental Health to services for youth up to the age of 18. This program offers case management, outpatient medication services, individual and group therapy, parent and child therapy, autism services, our Wraparound program, home-based services, and more.</a:t>
            </a:r>
            <a:endParaRPr lang="en-US" sz="1900" dirty="0">
              <a:solidFill>
                <a:srgbClr val="FFFFFF"/>
              </a:solidFill>
            </a:endParaRPr>
          </a:p>
        </p:txBody>
      </p:sp>
      <p:sp>
        <p:nvSpPr>
          <p:cNvPr id="3" name="Subtitle 2">
            <a:extLst>
              <a:ext uri="{FF2B5EF4-FFF2-40B4-BE49-F238E27FC236}">
                <a16:creationId xmlns:a16="http://schemas.microsoft.com/office/drawing/2014/main" xmlns="" id="{654DB186-9242-48FC-B427-36249884E485}"/>
              </a:ext>
            </a:extLst>
          </p:cNvPr>
          <p:cNvSpPr>
            <a:spLocks noGrp="1"/>
          </p:cNvSpPr>
          <p:nvPr>
            <p:ph type="subTitle" idx="1"/>
          </p:nvPr>
        </p:nvSpPr>
        <p:spPr>
          <a:xfrm>
            <a:off x="3141260" y="5786651"/>
            <a:ext cx="5909481" cy="811373"/>
          </a:xfrm>
        </p:spPr>
        <p:txBody>
          <a:bodyPr>
            <a:normAutofit/>
          </a:bodyPr>
          <a:lstStyle/>
          <a:p>
            <a:endParaRPr lang="en-US">
              <a:solidFill>
                <a:srgbClr val="FFFFFF"/>
              </a:solidFill>
            </a:endParaRPr>
          </a:p>
        </p:txBody>
      </p:sp>
    </p:spTree>
    <p:extLst>
      <p:ext uri="{BB962C8B-B14F-4D97-AF65-F5344CB8AC3E}">
        <p14:creationId xmlns:p14="http://schemas.microsoft.com/office/powerpoint/2010/main" xmlns="" val="4019468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BohemianVTI">
  <a:themeElements>
    <a:clrScheme name="Boho">
      <a:dk1>
        <a:sysClr val="windowText" lastClr="000000"/>
      </a:dk1>
      <a:lt1>
        <a:sysClr val="window" lastClr="FFFFFF"/>
      </a:lt1>
      <a:dk2>
        <a:srgbClr val="323232"/>
      </a:dk2>
      <a:lt2>
        <a:srgbClr val="F4F1EF"/>
      </a:lt2>
      <a:accent1>
        <a:srgbClr val="8F4F58"/>
      </a:accent1>
      <a:accent2>
        <a:srgbClr val="D09182"/>
      </a:accent2>
      <a:accent3>
        <a:srgbClr val="C7A085"/>
      </a:accent3>
      <a:accent4>
        <a:srgbClr val="ADA085"/>
      </a:accent4>
      <a:accent5>
        <a:srgbClr val="5F787F"/>
      </a:accent5>
      <a:accent6>
        <a:srgbClr val="5A6768"/>
      </a:accent6>
      <a:hlink>
        <a:srgbClr val="A25872"/>
      </a:hlink>
      <a:folHlink>
        <a:srgbClr val="667A7E"/>
      </a:folHlink>
    </a:clrScheme>
    <a:fontScheme name="modern love avenir">
      <a:majorFont>
        <a:latin typeface="Modern Love"/>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ohemianVTI" id="{B5E50611-F7C7-47BC-81A6-BE9493DF8677}" vid="{7A26D0DD-A1A5-444B-B0FB-E7DB9E2D047F}"/>
    </a:ext>
  </a:extLst>
</a:theme>
</file>

<file path=docProps/app.xml><?xml version="1.0" encoding="utf-8"?>
<Properties xmlns="http://schemas.openxmlformats.org/officeDocument/2006/extended-properties" xmlns:vt="http://schemas.openxmlformats.org/officeDocument/2006/docPropsVTypes">
  <TotalTime>6</TotalTime>
  <Words>3</Words>
  <Application>Microsoft Office PowerPoint</Application>
  <PresentationFormat>Custom</PresentationFormat>
  <Paragraphs>1</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BohemianVTI</vt:lpstr>
      <vt:lpstr>Community Mental Health   Clients that are served are​The Youth and Families. CMH provides diverse programs to diverse groups. The CMH program is designed to provide services to youth and their families, guardians, or other natural supports. Services range from Infant Mental Health to services for youth up to the age of 18. This program offers case management, outpatient medication services, individual and group therapy, parent and child therapy, autism services, our Wraparound program, home-based services, and more.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Community Mental Health   Clients that are served are​The Youth and Families. CMH provides diverse programs to diverse groups. The CMH program is designed to provide services to youth and their families, guardians, or other natural supports. Services range from Infant Mental Health to services for youth up to the age of 18. This program offers case management, outpatient medication services, individual and group therapy, parent and child therapy, autism services, our Wraparound program, home-based services, and more.</dc:title>
  <dc:creator>quiano davis</dc:creator>
  <cp:lastModifiedBy>Windows User</cp:lastModifiedBy>
  <cp:revision>1</cp:revision>
  <dcterms:created xsi:type="dcterms:W3CDTF">2022-01-06T04:52:21Z</dcterms:created>
  <dcterms:modified xsi:type="dcterms:W3CDTF">2022-03-10T13:00:47Z</dcterms:modified>
</cp:coreProperties>
</file>