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124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Self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From Self Knowledge to Self Regulation to Self 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Schemata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Devote more time and energy to self schematic information</a:t>
            </a:r>
          </a:p>
          <a:p>
            <a:endParaRPr lang="en-US" dirty="0" smtClean="0"/>
          </a:p>
          <a:p>
            <a:r>
              <a:rPr lang="en-US" dirty="0" smtClean="0"/>
              <a:t>Ease of memorization and recall</a:t>
            </a:r>
          </a:p>
          <a:p>
            <a:endParaRPr lang="en-US" dirty="0" smtClean="0"/>
          </a:p>
          <a:p>
            <a:r>
              <a:rPr lang="en-US" dirty="0" smtClean="0"/>
              <a:t>Flexibility of self schematic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Self Operate?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information about the self in person-in-situation interactions</a:t>
            </a:r>
          </a:p>
          <a:p>
            <a:endParaRPr lang="en-US" dirty="0" smtClean="0"/>
          </a:p>
          <a:p>
            <a:r>
              <a:rPr lang="en-US" dirty="0" smtClean="0"/>
              <a:t>Much of Self operates automatically</a:t>
            </a:r>
          </a:p>
          <a:p>
            <a:endParaRPr lang="en-US" dirty="0" smtClean="0"/>
          </a:p>
          <a:p>
            <a:r>
              <a:rPr lang="en-US" dirty="0" smtClean="0"/>
              <a:t>Culture and Self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Self Operate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Imagined selves shape development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Possible and feared selves</a:t>
            </a:r>
          </a:p>
          <a:p>
            <a:pPr lvl="1"/>
            <a:r>
              <a:rPr lang="en-US" dirty="0" smtClean="0"/>
              <a:t>Ideal and actual selves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Self Improvement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Self verification (recall CEST)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Self Operate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 Presentations</a:t>
            </a:r>
          </a:p>
          <a:p>
            <a:endParaRPr lang="en-US" dirty="0" smtClean="0"/>
          </a:p>
          <a:p>
            <a:r>
              <a:rPr lang="en-US" dirty="0" smtClean="0"/>
              <a:t>Individual Differences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Noble Selves</a:t>
            </a:r>
          </a:p>
          <a:p>
            <a:pPr lvl="1"/>
            <a:r>
              <a:rPr lang="en-US" dirty="0" smtClean="0"/>
              <a:t>Rhetorical Reflector</a:t>
            </a:r>
          </a:p>
          <a:p>
            <a:pPr lvl="1"/>
            <a:r>
              <a:rPr lang="en-US" dirty="0" smtClean="0"/>
              <a:t>Rhetorical </a:t>
            </a:r>
            <a:r>
              <a:rPr lang="en-US" smtClean="0"/>
              <a:t>Sensitives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all responses in your blue book</a:t>
            </a:r>
          </a:p>
          <a:p>
            <a:r>
              <a:rPr lang="en-US" dirty="0" smtClean="0"/>
              <a:t>Write part </a:t>
            </a:r>
            <a:r>
              <a:rPr lang="en-US" dirty="0" smtClean="0"/>
              <a:t>2 </a:t>
            </a:r>
            <a:r>
              <a:rPr lang="en-US" dirty="0" smtClean="0"/>
              <a:t>on this blue book</a:t>
            </a:r>
          </a:p>
          <a:p>
            <a:r>
              <a:rPr lang="en-US" dirty="0" smtClean="0"/>
              <a:t>When finished, fold test and card into your blue book.</a:t>
            </a:r>
          </a:p>
          <a:p>
            <a:r>
              <a:rPr lang="en-US" dirty="0" smtClean="0"/>
              <a:t>Turn in Exam</a:t>
            </a:r>
          </a:p>
          <a:p>
            <a:r>
              <a:rPr lang="en-US" dirty="0" smtClean="0"/>
              <a:t>The Persuasive Analysis assignment sheet is </a:t>
            </a:r>
            <a:r>
              <a:rPr lang="en-US" smtClean="0"/>
              <a:t>on Sakai.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8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134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The Self</vt:lpstr>
      <vt:lpstr>Self Schemata</vt:lpstr>
      <vt:lpstr>How Does the Self Operate?</vt:lpstr>
      <vt:lpstr>How Does Self Operate cont.</vt:lpstr>
      <vt:lpstr>How Does Self Operate cont.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Self</dc:title>
  <dc:creator/>
  <cp:lastModifiedBy>Lenovo User</cp:lastModifiedBy>
  <cp:revision>20</cp:revision>
  <dcterms:created xsi:type="dcterms:W3CDTF">2006-08-16T00:00:00Z</dcterms:created>
  <dcterms:modified xsi:type="dcterms:W3CDTF">2016-10-04T20:51:57Z</dcterms:modified>
</cp:coreProperties>
</file>