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3" r:id="rId1"/>
  </p:sldMasterIdLst>
  <p:notesMasterIdLst>
    <p:notesMasterId r:id="rId21"/>
  </p:notesMasterIdLst>
  <p:handoutMasterIdLst>
    <p:handoutMasterId r:id="rId22"/>
  </p:handoutMasterIdLst>
  <p:sldIdLst>
    <p:sldId id="288" r:id="rId2"/>
    <p:sldId id="289" r:id="rId3"/>
    <p:sldId id="378" r:id="rId4"/>
    <p:sldId id="388" r:id="rId5"/>
    <p:sldId id="379" r:id="rId6"/>
    <p:sldId id="389" r:id="rId7"/>
    <p:sldId id="390" r:id="rId8"/>
    <p:sldId id="381" r:id="rId9"/>
    <p:sldId id="383" r:id="rId10"/>
    <p:sldId id="299" r:id="rId11"/>
    <p:sldId id="322" r:id="rId12"/>
    <p:sldId id="386" r:id="rId13"/>
    <p:sldId id="382" r:id="rId14"/>
    <p:sldId id="391" r:id="rId15"/>
    <p:sldId id="320" r:id="rId16"/>
    <p:sldId id="328" r:id="rId17"/>
    <p:sldId id="392" r:id="rId18"/>
    <p:sldId id="393" r:id="rId19"/>
    <p:sldId id="394" r:id="rId20"/>
  </p:sldIdLst>
  <p:sldSz cx="9144000" cy="6858000" type="screen4x3"/>
  <p:notesSz cx="6858000" cy="9199563"/>
  <p:defaultTextStyle>
    <a:defPPr>
      <a:defRPr lang="en-US"/>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273">
          <p15:clr>
            <a:srgbClr val="A4A3A4"/>
          </p15:clr>
        </p15:guide>
      </p15:sldGuideLst>
    </p:ext>
    <p:ext uri="{2D200454-40CA-4A62-9FC3-DE9A4176ACB9}">
      <p15:notesGuideLst xmlns:p15="http://schemas.microsoft.com/office/powerpoint/2012/main">
        <p15:guide id="1" orient="horz" pos="2897">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66C0"/>
    <a:srgbClr val="1666B6"/>
    <a:srgbClr val="1974CF"/>
    <a:srgbClr val="1B7EE1"/>
    <a:srgbClr val="1973CD"/>
    <a:srgbClr val="0066CC"/>
    <a:srgbClr val="0099FF"/>
    <a:srgbClr val="186E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3" autoAdjust="0"/>
    <p:restoredTop sz="97869" autoAdjust="0"/>
  </p:normalViewPr>
  <p:slideViewPr>
    <p:cSldViewPr snapToGrid="0" showGuides="1">
      <p:cViewPr varScale="1">
        <p:scale>
          <a:sx n="82" d="100"/>
          <a:sy n="82" d="100"/>
        </p:scale>
        <p:origin x="1512" y="58"/>
      </p:cViewPr>
      <p:guideLst>
        <p:guide orient="horz" pos="2160"/>
        <p:guide pos="2880"/>
        <p:guide pos="273"/>
      </p:guideLst>
    </p:cSldViewPr>
  </p:slideViewPr>
  <p:outlineViewPr>
    <p:cViewPr>
      <p:scale>
        <a:sx n="33" d="100"/>
        <a:sy n="33" d="100"/>
      </p:scale>
      <p:origin x="0" y="11184"/>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56" d="100"/>
          <a:sy n="56" d="100"/>
        </p:scale>
        <p:origin x="-1152" y="-90"/>
      </p:cViewPr>
      <p:guideLst>
        <p:guide orient="horz" pos="2897"/>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60375"/>
          </a:xfrm>
          <a:prstGeom prst="rect">
            <a:avLst/>
          </a:prstGeom>
          <a:noFill/>
          <a:ln w="9525">
            <a:noFill/>
            <a:miter lim="800000"/>
            <a:headEnd/>
            <a:tailEnd/>
          </a:ln>
          <a:effectLst/>
        </p:spPr>
        <p:txBody>
          <a:bodyPr vert="horz" wrap="square" lIns="94208" tIns="46306" rIns="94208" bIns="46306" numCol="1" anchor="t" anchorCtr="0" compatLnSpc="1">
            <a:prstTxWarp prst="textNoShape">
              <a:avLst/>
            </a:prstTxWarp>
          </a:bodyPr>
          <a:lstStyle>
            <a:lvl1pPr algn="l" defTabSz="931863" eaLnBrk="0" hangingPunct="0">
              <a:defRPr sz="1200" dirty="0">
                <a:latin typeface="Times New Roman" pitchFamily="18" charset="0"/>
                <a:ea typeface="+mn-ea"/>
                <a:cs typeface="+mn-cs"/>
              </a:defRPr>
            </a:lvl1pPr>
          </a:lstStyle>
          <a:p>
            <a:pPr>
              <a:defRPr/>
            </a:pPr>
            <a:endParaRPr lang="en-US" dirty="0"/>
          </a:p>
        </p:txBody>
      </p:sp>
      <p:sp>
        <p:nvSpPr>
          <p:cNvPr id="3075" name="Rectangle 3"/>
          <p:cNvSpPr>
            <a:spLocks noGrp="1" noChangeArrowheads="1"/>
          </p:cNvSpPr>
          <p:nvPr>
            <p:ph type="dt" sz="quarter" idx="1"/>
          </p:nvPr>
        </p:nvSpPr>
        <p:spPr bwMode="auto">
          <a:xfrm>
            <a:off x="3887788" y="0"/>
            <a:ext cx="2970212" cy="460375"/>
          </a:xfrm>
          <a:prstGeom prst="rect">
            <a:avLst/>
          </a:prstGeom>
          <a:noFill/>
          <a:ln w="9525">
            <a:noFill/>
            <a:miter lim="800000"/>
            <a:headEnd/>
            <a:tailEnd/>
          </a:ln>
          <a:effectLst/>
        </p:spPr>
        <p:txBody>
          <a:bodyPr vert="horz" wrap="square" lIns="94208" tIns="46306" rIns="94208" bIns="46306" numCol="1" anchor="t" anchorCtr="0" compatLnSpc="1">
            <a:prstTxWarp prst="textNoShape">
              <a:avLst/>
            </a:prstTxWarp>
          </a:bodyPr>
          <a:lstStyle>
            <a:lvl1pPr algn="r" defTabSz="931863" eaLnBrk="0" hangingPunct="0">
              <a:defRPr sz="1200" dirty="0">
                <a:latin typeface="Times New Roman" pitchFamily="18" charset="0"/>
                <a:ea typeface="+mn-ea"/>
                <a:cs typeface="+mn-cs"/>
              </a:defRPr>
            </a:lvl1pPr>
          </a:lstStyle>
          <a:p>
            <a:pPr>
              <a:defRPr/>
            </a:pPr>
            <a:endParaRPr lang="en-US" dirty="0"/>
          </a:p>
        </p:txBody>
      </p:sp>
      <p:sp>
        <p:nvSpPr>
          <p:cNvPr id="3076" name="Rectangle 4"/>
          <p:cNvSpPr>
            <a:spLocks noGrp="1" noChangeArrowheads="1"/>
          </p:cNvSpPr>
          <p:nvPr>
            <p:ph type="ftr" sz="quarter" idx="2"/>
          </p:nvPr>
        </p:nvSpPr>
        <p:spPr bwMode="auto">
          <a:xfrm>
            <a:off x="0" y="8739188"/>
            <a:ext cx="2970213" cy="460375"/>
          </a:xfrm>
          <a:prstGeom prst="rect">
            <a:avLst/>
          </a:prstGeom>
          <a:noFill/>
          <a:ln w="9525">
            <a:noFill/>
            <a:miter lim="800000"/>
            <a:headEnd/>
            <a:tailEnd/>
          </a:ln>
          <a:effectLst/>
        </p:spPr>
        <p:txBody>
          <a:bodyPr vert="horz" wrap="square" lIns="94208" tIns="46306" rIns="94208" bIns="46306" numCol="1" anchor="b" anchorCtr="0" compatLnSpc="1">
            <a:prstTxWarp prst="textNoShape">
              <a:avLst/>
            </a:prstTxWarp>
          </a:bodyPr>
          <a:lstStyle>
            <a:lvl1pPr algn="l" defTabSz="931863" eaLnBrk="0" hangingPunct="0">
              <a:defRPr sz="1200" dirty="0">
                <a:latin typeface="Times New Roman" pitchFamily="18" charset="0"/>
                <a:ea typeface="+mn-ea"/>
                <a:cs typeface="+mn-cs"/>
              </a:defRPr>
            </a:lvl1pPr>
          </a:lstStyle>
          <a:p>
            <a:pPr>
              <a:defRPr/>
            </a:pPr>
            <a:endParaRPr lang="en-US" dirty="0"/>
          </a:p>
        </p:txBody>
      </p:sp>
      <p:sp>
        <p:nvSpPr>
          <p:cNvPr id="3077" name="Rectangle 5"/>
          <p:cNvSpPr>
            <a:spLocks noGrp="1" noChangeArrowheads="1"/>
          </p:cNvSpPr>
          <p:nvPr>
            <p:ph type="sldNum" sz="quarter" idx="3"/>
          </p:nvPr>
        </p:nvSpPr>
        <p:spPr bwMode="auto">
          <a:xfrm>
            <a:off x="3887788" y="8739188"/>
            <a:ext cx="2970212" cy="460375"/>
          </a:xfrm>
          <a:prstGeom prst="rect">
            <a:avLst/>
          </a:prstGeom>
          <a:noFill/>
          <a:ln w="9525">
            <a:noFill/>
            <a:miter lim="800000"/>
            <a:headEnd/>
            <a:tailEnd/>
          </a:ln>
          <a:effectLst/>
        </p:spPr>
        <p:txBody>
          <a:bodyPr vert="horz" wrap="square" lIns="94208" tIns="46306" rIns="94208" bIns="46306" numCol="1" anchor="b" anchorCtr="0" compatLnSpc="1">
            <a:prstTxWarp prst="textNoShape">
              <a:avLst/>
            </a:prstTxWarp>
          </a:bodyPr>
          <a:lstStyle>
            <a:lvl1pPr algn="r" defTabSz="931863" eaLnBrk="0" hangingPunct="0">
              <a:defRPr sz="1200">
                <a:latin typeface="Times New Roman" pitchFamily="18" charset="0"/>
                <a:ea typeface="ＭＳ Ｐゴシック" pitchFamily="-84" charset="-128"/>
              </a:defRPr>
            </a:lvl1pPr>
          </a:lstStyle>
          <a:p>
            <a:pPr>
              <a:defRPr/>
            </a:pPr>
            <a:fld id="{2B547874-3BD9-4B99-8562-D9B862A5D2A1}" type="slidenum">
              <a:rPr lang="en-US"/>
              <a:pPr>
                <a:defRPr/>
              </a:pPr>
              <a:t>‹#›</a:t>
            </a:fld>
            <a:endParaRPr lang="en-US" dirty="0"/>
          </a:p>
        </p:txBody>
      </p:sp>
    </p:spTree>
    <p:extLst>
      <p:ext uri="{BB962C8B-B14F-4D97-AF65-F5344CB8AC3E}">
        <p14:creationId xmlns:p14="http://schemas.microsoft.com/office/powerpoint/2010/main" val="484165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0213" cy="460375"/>
          </a:xfrm>
          <a:prstGeom prst="rect">
            <a:avLst/>
          </a:prstGeom>
          <a:noFill/>
          <a:ln w="9525">
            <a:noFill/>
            <a:miter lim="800000"/>
            <a:headEnd/>
            <a:tailEnd/>
          </a:ln>
          <a:effectLst/>
        </p:spPr>
        <p:txBody>
          <a:bodyPr vert="horz" wrap="square" lIns="94208" tIns="46306" rIns="94208" bIns="46306" numCol="1" anchor="t" anchorCtr="0" compatLnSpc="1">
            <a:prstTxWarp prst="textNoShape">
              <a:avLst/>
            </a:prstTxWarp>
          </a:bodyPr>
          <a:lstStyle>
            <a:lvl1pPr algn="l" defTabSz="931863" eaLnBrk="0" hangingPunct="0">
              <a:defRPr sz="1200" dirty="0">
                <a:latin typeface="Times New Roman" pitchFamily="18" charset="0"/>
                <a:ea typeface="+mn-ea"/>
                <a:cs typeface="+mn-cs"/>
              </a:defRPr>
            </a:lvl1pPr>
          </a:lstStyle>
          <a:p>
            <a:pPr>
              <a:defRPr/>
            </a:pPr>
            <a:endParaRPr lang="en-US" dirty="0"/>
          </a:p>
        </p:txBody>
      </p:sp>
      <p:sp>
        <p:nvSpPr>
          <p:cNvPr id="2051" name="Rectangle 3"/>
          <p:cNvSpPr>
            <a:spLocks noGrp="1" noChangeArrowheads="1"/>
          </p:cNvSpPr>
          <p:nvPr>
            <p:ph type="dt" idx="1"/>
          </p:nvPr>
        </p:nvSpPr>
        <p:spPr bwMode="auto">
          <a:xfrm>
            <a:off x="3887788" y="0"/>
            <a:ext cx="2970212" cy="460375"/>
          </a:xfrm>
          <a:prstGeom prst="rect">
            <a:avLst/>
          </a:prstGeom>
          <a:noFill/>
          <a:ln w="9525">
            <a:noFill/>
            <a:miter lim="800000"/>
            <a:headEnd/>
            <a:tailEnd/>
          </a:ln>
          <a:effectLst/>
        </p:spPr>
        <p:txBody>
          <a:bodyPr vert="horz" wrap="square" lIns="94208" tIns="46306" rIns="94208" bIns="46306" numCol="1" anchor="t" anchorCtr="0" compatLnSpc="1">
            <a:prstTxWarp prst="textNoShape">
              <a:avLst/>
            </a:prstTxWarp>
          </a:bodyPr>
          <a:lstStyle>
            <a:lvl1pPr algn="r" defTabSz="931863" eaLnBrk="0" hangingPunct="0">
              <a:defRPr sz="1200" dirty="0">
                <a:latin typeface="Times New Roman" pitchFamily="18" charset="0"/>
                <a:ea typeface="+mn-ea"/>
                <a:cs typeface="+mn-cs"/>
              </a:defRPr>
            </a:lvl1pPr>
          </a:lstStyle>
          <a:p>
            <a:pPr>
              <a:defRPr/>
            </a:pPr>
            <a:endParaRPr lang="en-US" dirty="0"/>
          </a:p>
        </p:txBody>
      </p:sp>
      <p:sp>
        <p:nvSpPr>
          <p:cNvPr id="22532" name="Rectangle 4"/>
          <p:cNvSpPr>
            <a:spLocks noGrp="1" noRot="1" noChangeAspect="1" noChangeArrowheads="1" noTextEdit="1"/>
          </p:cNvSpPr>
          <p:nvPr>
            <p:ph type="sldImg" idx="2"/>
          </p:nvPr>
        </p:nvSpPr>
        <p:spPr bwMode="auto">
          <a:xfrm>
            <a:off x="1135063" y="688975"/>
            <a:ext cx="4595812" cy="344646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p:cNvSpPr>
            <a:spLocks noGrp="1" noChangeArrowheads="1"/>
          </p:cNvSpPr>
          <p:nvPr>
            <p:ph type="body" sz="quarter" idx="3"/>
          </p:nvPr>
        </p:nvSpPr>
        <p:spPr bwMode="auto">
          <a:xfrm>
            <a:off x="838200" y="4343400"/>
            <a:ext cx="5029200" cy="4144963"/>
          </a:xfrm>
          <a:prstGeom prst="rect">
            <a:avLst/>
          </a:prstGeom>
          <a:noFill/>
          <a:ln w="9525">
            <a:noFill/>
            <a:miter lim="800000"/>
            <a:headEnd/>
            <a:tailEnd/>
          </a:ln>
          <a:effectLst/>
        </p:spPr>
        <p:txBody>
          <a:bodyPr vert="horz" wrap="square" lIns="94208" tIns="46306" rIns="94208" bIns="4630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0" y="8739188"/>
            <a:ext cx="2970213" cy="460375"/>
          </a:xfrm>
          <a:prstGeom prst="rect">
            <a:avLst/>
          </a:prstGeom>
          <a:noFill/>
          <a:ln w="9525">
            <a:noFill/>
            <a:miter lim="800000"/>
            <a:headEnd/>
            <a:tailEnd/>
          </a:ln>
          <a:effectLst/>
        </p:spPr>
        <p:txBody>
          <a:bodyPr vert="horz" wrap="square" lIns="94208" tIns="46306" rIns="94208" bIns="46306" numCol="1" anchor="b" anchorCtr="0" compatLnSpc="1">
            <a:prstTxWarp prst="textNoShape">
              <a:avLst/>
            </a:prstTxWarp>
          </a:bodyPr>
          <a:lstStyle>
            <a:lvl1pPr algn="l" defTabSz="931863" eaLnBrk="0" hangingPunct="0">
              <a:defRPr sz="1200" dirty="0">
                <a:latin typeface="Times New Roman" pitchFamily="18" charset="0"/>
                <a:ea typeface="+mn-ea"/>
                <a:cs typeface="+mn-cs"/>
              </a:defRPr>
            </a:lvl1pPr>
          </a:lstStyle>
          <a:p>
            <a:pPr>
              <a:defRPr/>
            </a:pPr>
            <a:endParaRPr lang="en-US" dirty="0"/>
          </a:p>
        </p:txBody>
      </p:sp>
      <p:sp>
        <p:nvSpPr>
          <p:cNvPr id="2055" name="Rectangle 7"/>
          <p:cNvSpPr>
            <a:spLocks noGrp="1" noChangeArrowheads="1"/>
          </p:cNvSpPr>
          <p:nvPr>
            <p:ph type="sldNum" sz="quarter" idx="5"/>
          </p:nvPr>
        </p:nvSpPr>
        <p:spPr bwMode="auto">
          <a:xfrm>
            <a:off x="3887788" y="8739188"/>
            <a:ext cx="2970212" cy="460375"/>
          </a:xfrm>
          <a:prstGeom prst="rect">
            <a:avLst/>
          </a:prstGeom>
          <a:noFill/>
          <a:ln w="9525">
            <a:noFill/>
            <a:miter lim="800000"/>
            <a:headEnd/>
            <a:tailEnd/>
          </a:ln>
          <a:effectLst/>
        </p:spPr>
        <p:txBody>
          <a:bodyPr vert="horz" wrap="square" lIns="94208" tIns="46306" rIns="94208" bIns="46306" numCol="1" anchor="b" anchorCtr="0" compatLnSpc="1">
            <a:prstTxWarp prst="textNoShape">
              <a:avLst/>
            </a:prstTxWarp>
          </a:bodyPr>
          <a:lstStyle>
            <a:lvl1pPr algn="r" defTabSz="931863" eaLnBrk="0" hangingPunct="0">
              <a:defRPr sz="1200">
                <a:latin typeface="Times New Roman" pitchFamily="18" charset="0"/>
                <a:ea typeface="ＭＳ Ｐゴシック" pitchFamily="-84" charset="-128"/>
              </a:defRPr>
            </a:lvl1pPr>
          </a:lstStyle>
          <a:p>
            <a:pPr>
              <a:defRPr/>
            </a:pPr>
            <a:fld id="{5F58ECFF-29A3-449C-85E1-90FBA057CEEA}" type="slidenum">
              <a:rPr lang="en-US"/>
              <a:pPr>
                <a:defRPr/>
              </a:pPr>
              <a:t>‹#›</a:t>
            </a:fld>
            <a:endParaRPr lang="en-US" dirty="0"/>
          </a:p>
        </p:txBody>
      </p:sp>
    </p:spTree>
    <p:extLst>
      <p:ext uri="{BB962C8B-B14F-4D97-AF65-F5344CB8AC3E}">
        <p14:creationId xmlns:p14="http://schemas.microsoft.com/office/powerpoint/2010/main" val="33413611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4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4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4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4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1863" eaLnBrk="0" hangingPunct="0">
              <a:spcBef>
                <a:spcPct val="30000"/>
              </a:spcBef>
              <a:defRPr sz="1400">
                <a:solidFill>
                  <a:schemeClr val="tx1"/>
                </a:solidFill>
                <a:latin typeface="Arial" charset="0"/>
                <a:ea typeface="ＭＳ Ｐゴシック" pitchFamily="34" charset="-128"/>
              </a:defRPr>
            </a:lvl1pPr>
            <a:lvl2pPr marL="742950" indent="-285750" algn="l" defTabSz="931863" eaLnBrk="0" hangingPunct="0">
              <a:spcBef>
                <a:spcPct val="30000"/>
              </a:spcBef>
              <a:defRPr sz="1400">
                <a:solidFill>
                  <a:schemeClr val="tx1"/>
                </a:solidFill>
                <a:latin typeface="Arial" charset="0"/>
                <a:ea typeface="ＭＳ Ｐゴシック" pitchFamily="34" charset="-128"/>
              </a:defRPr>
            </a:lvl2pPr>
            <a:lvl3pPr marL="1143000" indent="-228600" algn="l" defTabSz="931863" eaLnBrk="0" hangingPunct="0">
              <a:spcBef>
                <a:spcPct val="30000"/>
              </a:spcBef>
              <a:defRPr sz="1400">
                <a:solidFill>
                  <a:schemeClr val="tx1"/>
                </a:solidFill>
                <a:latin typeface="Arial" charset="0"/>
                <a:ea typeface="ＭＳ Ｐゴシック" pitchFamily="34" charset="-128"/>
              </a:defRPr>
            </a:lvl3pPr>
            <a:lvl4pPr marL="1600200" indent="-228600" algn="l" defTabSz="931863" eaLnBrk="0" hangingPunct="0">
              <a:spcBef>
                <a:spcPct val="30000"/>
              </a:spcBef>
              <a:defRPr sz="1400">
                <a:solidFill>
                  <a:schemeClr val="tx1"/>
                </a:solidFill>
                <a:latin typeface="Arial" charset="0"/>
                <a:ea typeface="ＭＳ Ｐゴシック" pitchFamily="34" charset="-128"/>
              </a:defRPr>
            </a:lvl4pPr>
            <a:lvl5pPr marL="2057400" indent="-228600" algn="l" defTabSz="931863" eaLnBrk="0" hangingPunct="0">
              <a:spcBef>
                <a:spcPct val="30000"/>
              </a:spcBef>
              <a:defRPr sz="1400">
                <a:solidFill>
                  <a:schemeClr val="tx1"/>
                </a:solidFill>
                <a:latin typeface="Arial" charset="0"/>
                <a:ea typeface="ＭＳ Ｐゴシック" pitchFamily="34" charset="-128"/>
              </a:defRPr>
            </a:lvl5pPr>
            <a:lvl6pPr marL="25146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6pPr>
            <a:lvl7pPr marL="29718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7pPr>
            <a:lvl8pPr marL="34290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8pPr>
            <a:lvl9pPr marL="38862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9pPr>
          </a:lstStyle>
          <a:p>
            <a:pPr algn="r">
              <a:spcBef>
                <a:spcPct val="0"/>
              </a:spcBef>
            </a:pPr>
            <a:fld id="{31A5DE13-4CBF-4E60-94E8-8A94AB14D281}" type="slidenum">
              <a:rPr lang="en-US" altLang="en-US" sz="1200" smtClean="0">
                <a:latin typeface="Times New Roman" pitchFamily="18" charset="0"/>
              </a:rPr>
              <a:pPr algn="r">
                <a:spcBef>
                  <a:spcPct val="0"/>
                </a:spcBef>
              </a:pPr>
              <a:t>1</a:t>
            </a:fld>
            <a:endParaRPr lang="en-US" altLang="en-US" sz="1200" dirty="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itchFamily="34" charset="-128"/>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1863" eaLnBrk="0" hangingPunct="0">
              <a:spcBef>
                <a:spcPct val="30000"/>
              </a:spcBef>
              <a:defRPr sz="1400">
                <a:solidFill>
                  <a:schemeClr val="tx1"/>
                </a:solidFill>
                <a:latin typeface="Arial" charset="0"/>
                <a:ea typeface="ＭＳ Ｐゴシック" pitchFamily="34" charset="-128"/>
              </a:defRPr>
            </a:lvl1pPr>
            <a:lvl2pPr marL="742950" indent="-285750" algn="l" defTabSz="931863" eaLnBrk="0" hangingPunct="0">
              <a:spcBef>
                <a:spcPct val="30000"/>
              </a:spcBef>
              <a:defRPr sz="1400">
                <a:solidFill>
                  <a:schemeClr val="tx1"/>
                </a:solidFill>
                <a:latin typeface="Arial" charset="0"/>
                <a:ea typeface="ＭＳ Ｐゴシック" pitchFamily="34" charset="-128"/>
              </a:defRPr>
            </a:lvl2pPr>
            <a:lvl3pPr marL="1143000" indent="-228600" algn="l" defTabSz="931863" eaLnBrk="0" hangingPunct="0">
              <a:spcBef>
                <a:spcPct val="30000"/>
              </a:spcBef>
              <a:defRPr sz="1400">
                <a:solidFill>
                  <a:schemeClr val="tx1"/>
                </a:solidFill>
                <a:latin typeface="Arial" charset="0"/>
                <a:ea typeface="ＭＳ Ｐゴシック" pitchFamily="34" charset="-128"/>
              </a:defRPr>
            </a:lvl3pPr>
            <a:lvl4pPr marL="1600200" indent="-228600" algn="l" defTabSz="931863" eaLnBrk="0" hangingPunct="0">
              <a:spcBef>
                <a:spcPct val="30000"/>
              </a:spcBef>
              <a:defRPr sz="1400">
                <a:solidFill>
                  <a:schemeClr val="tx1"/>
                </a:solidFill>
                <a:latin typeface="Arial" charset="0"/>
                <a:ea typeface="ＭＳ Ｐゴシック" pitchFamily="34" charset="-128"/>
              </a:defRPr>
            </a:lvl4pPr>
            <a:lvl5pPr marL="2057400" indent="-228600" algn="l" defTabSz="931863" eaLnBrk="0" hangingPunct="0">
              <a:spcBef>
                <a:spcPct val="30000"/>
              </a:spcBef>
              <a:defRPr sz="1400">
                <a:solidFill>
                  <a:schemeClr val="tx1"/>
                </a:solidFill>
                <a:latin typeface="Arial" charset="0"/>
                <a:ea typeface="ＭＳ Ｐゴシック" pitchFamily="34" charset="-128"/>
              </a:defRPr>
            </a:lvl5pPr>
            <a:lvl6pPr marL="25146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6pPr>
            <a:lvl7pPr marL="29718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7pPr>
            <a:lvl8pPr marL="34290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8pPr>
            <a:lvl9pPr marL="38862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9pPr>
          </a:lstStyle>
          <a:p>
            <a:pPr algn="r">
              <a:spcBef>
                <a:spcPct val="0"/>
              </a:spcBef>
            </a:pPr>
            <a:fld id="{E6C2881A-202F-4660-B7F9-AB4E9C69239C}" type="slidenum">
              <a:rPr lang="en-US" altLang="en-US" sz="1200" smtClean="0">
                <a:latin typeface="Times New Roman" pitchFamily="18" charset="0"/>
              </a:rPr>
              <a:pPr algn="r">
                <a:spcBef>
                  <a:spcPct val="0"/>
                </a:spcBef>
              </a:pPr>
              <a:t>2</a:t>
            </a:fld>
            <a:endParaRPr lang="en-US" altLang="en-US" sz="1200" dirty="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itchFamily="34" charset="-128"/>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1863" eaLnBrk="0" hangingPunct="0">
              <a:spcBef>
                <a:spcPct val="30000"/>
              </a:spcBef>
              <a:defRPr sz="1400">
                <a:solidFill>
                  <a:schemeClr val="tx1"/>
                </a:solidFill>
                <a:latin typeface="Arial" charset="0"/>
                <a:ea typeface="ＭＳ Ｐゴシック" pitchFamily="34" charset="-128"/>
              </a:defRPr>
            </a:lvl1pPr>
            <a:lvl2pPr marL="742950" indent="-285750" algn="l" defTabSz="931863" eaLnBrk="0" hangingPunct="0">
              <a:spcBef>
                <a:spcPct val="30000"/>
              </a:spcBef>
              <a:defRPr sz="1400">
                <a:solidFill>
                  <a:schemeClr val="tx1"/>
                </a:solidFill>
                <a:latin typeface="Arial" charset="0"/>
                <a:ea typeface="ＭＳ Ｐゴシック" pitchFamily="34" charset="-128"/>
              </a:defRPr>
            </a:lvl2pPr>
            <a:lvl3pPr marL="1143000" indent="-228600" algn="l" defTabSz="931863" eaLnBrk="0" hangingPunct="0">
              <a:spcBef>
                <a:spcPct val="30000"/>
              </a:spcBef>
              <a:defRPr sz="1400">
                <a:solidFill>
                  <a:schemeClr val="tx1"/>
                </a:solidFill>
                <a:latin typeface="Arial" charset="0"/>
                <a:ea typeface="ＭＳ Ｐゴシック" pitchFamily="34" charset="-128"/>
              </a:defRPr>
            </a:lvl3pPr>
            <a:lvl4pPr marL="1600200" indent="-228600" algn="l" defTabSz="931863" eaLnBrk="0" hangingPunct="0">
              <a:spcBef>
                <a:spcPct val="30000"/>
              </a:spcBef>
              <a:defRPr sz="1400">
                <a:solidFill>
                  <a:schemeClr val="tx1"/>
                </a:solidFill>
                <a:latin typeface="Arial" charset="0"/>
                <a:ea typeface="ＭＳ Ｐゴシック" pitchFamily="34" charset="-128"/>
              </a:defRPr>
            </a:lvl4pPr>
            <a:lvl5pPr marL="2057400" indent="-228600" algn="l" defTabSz="931863" eaLnBrk="0" hangingPunct="0">
              <a:spcBef>
                <a:spcPct val="30000"/>
              </a:spcBef>
              <a:defRPr sz="1400">
                <a:solidFill>
                  <a:schemeClr val="tx1"/>
                </a:solidFill>
                <a:latin typeface="Arial" charset="0"/>
                <a:ea typeface="ＭＳ Ｐゴシック" pitchFamily="34" charset="-128"/>
              </a:defRPr>
            </a:lvl5pPr>
            <a:lvl6pPr marL="25146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6pPr>
            <a:lvl7pPr marL="29718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7pPr>
            <a:lvl8pPr marL="34290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8pPr>
            <a:lvl9pPr marL="38862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9pPr>
          </a:lstStyle>
          <a:p>
            <a:pPr algn="r">
              <a:spcBef>
                <a:spcPct val="0"/>
              </a:spcBef>
            </a:pPr>
            <a:fld id="{0B601274-1F78-4E55-B8CC-C9A8E4B0447A}" type="slidenum">
              <a:rPr lang="en-US" altLang="en-US" sz="1200" smtClean="0">
                <a:latin typeface="Times New Roman" pitchFamily="18" charset="0"/>
              </a:rPr>
              <a:pPr algn="r">
                <a:spcBef>
                  <a:spcPct val="0"/>
                </a:spcBef>
              </a:pPr>
              <a:t>3</a:t>
            </a:fld>
            <a:endParaRPr lang="en-US" altLang="en-US" sz="1200" dirty="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itchFamily="34" charset="-128"/>
            </a:endParaRPr>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1863" eaLnBrk="0" hangingPunct="0">
              <a:spcBef>
                <a:spcPct val="30000"/>
              </a:spcBef>
              <a:defRPr sz="1400">
                <a:solidFill>
                  <a:schemeClr val="tx1"/>
                </a:solidFill>
                <a:latin typeface="Arial" charset="0"/>
                <a:ea typeface="ＭＳ Ｐゴシック" pitchFamily="34" charset="-128"/>
              </a:defRPr>
            </a:lvl1pPr>
            <a:lvl2pPr marL="742950" indent="-285750" algn="l" defTabSz="931863" eaLnBrk="0" hangingPunct="0">
              <a:spcBef>
                <a:spcPct val="30000"/>
              </a:spcBef>
              <a:defRPr sz="1400">
                <a:solidFill>
                  <a:schemeClr val="tx1"/>
                </a:solidFill>
                <a:latin typeface="Arial" charset="0"/>
                <a:ea typeface="ＭＳ Ｐゴシック" pitchFamily="34" charset="-128"/>
              </a:defRPr>
            </a:lvl2pPr>
            <a:lvl3pPr marL="1143000" indent="-228600" algn="l" defTabSz="931863" eaLnBrk="0" hangingPunct="0">
              <a:spcBef>
                <a:spcPct val="30000"/>
              </a:spcBef>
              <a:defRPr sz="1400">
                <a:solidFill>
                  <a:schemeClr val="tx1"/>
                </a:solidFill>
                <a:latin typeface="Arial" charset="0"/>
                <a:ea typeface="ＭＳ Ｐゴシック" pitchFamily="34" charset="-128"/>
              </a:defRPr>
            </a:lvl3pPr>
            <a:lvl4pPr marL="1600200" indent="-228600" algn="l" defTabSz="931863" eaLnBrk="0" hangingPunct="0">
              <a:spcBef>
                <a:spcPct val="30000"/>
              </a:spcBef>
              <a:defRPr sz="1400">
                <a:solidFill>
                  <a:schemeClr val="tx1"/>
                </a:solidFill>
                <a:latin typeface="Arial" charset="0"/>
                <a:ea typeface="ＭＳ Ｐゴシック" pitchFamily="34" charset="-128"/>
              </a:defRPr>
            </a:lvl4pPr>
            <a:lvl5pPr marL="2057400" indent="-228600" algn="l" defTabSz="931863" eaLnBrk="0" hangingPunct="0">
              <a:spcBef>
                <a:spcPct val="30000"/>
              </a:spcBef>
              <a:defRPr sz="1400">
                <a:solidFill>
                  <a:schemeClr val="tx1"/>
                </a:solidFill>
                <a:latin typeface="Arial" charset="0"/>
                <a:ea typeface="ＭＳ Ｐゴシック" pitchFamily="34" charset="-128"/>
              </a:defRPr>
            </a:lvl5pPr>
            <a:lvl6pPr marL="25146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6pPr>
            <a:lvl7pPr marL="29718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7pPr>
            <a:lvl8pPr marL="34290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8pPr>
            <a:lvl9pPr marL="38862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9pPr>
          </a:lstStyle>
          <a:p>
            <a:pPr algn="r">
              <a:spcBef>
                <a:spcPct val="0"/>
              </a:spcBef>
            </a:pPr>
            <a:fld id="{5ADE3D00-2A0B-4FE7-A2FA-5699C7152847}" type="slidenum">
              <a:rPr lang="en-US" altLang="en-US" sz="1200" smtClean="0">
                <a:latin typeface="Times New Roman" pitchFamily="18" charset="0"/>
              </a:rPr>
              <a:pPr algn="r">
                <a:spcBef>
                  <a:spcPct val="0"/>
                </a:spcBef>
              </a:pPr>
              <a:t>5</a:t>
            </a:fld>
            <a:endParaRPr lang="en-US" altLang="en-US" sz="1200" dirty="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itchFamily="34" charset="-128"/>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1863" eaLnBrk="0" hangingPunct="0">
              <a:spcBef>
                <a:spcPct val="30000"/>
              </a:spcBef>
              <a:defRPr sz="1400">
                <a:solidFill>
                  <a:schemeClr val="tx1"/>
                </a:solidFill>
                <a:latin typeface="Arial" charset="0"/>
                <a:ea typeface="ＭＳ Ｐゴシック" pitchFamily="34" charset="-128"/>
              </a:defRPr>
            </a:lvl1pPr>
            <a:lvl2pPr marL="742950" indent="-285750" algn="l" defTabSz="931863" eaLnBrk="0" hangingPunct="0">
              <a:spcBef>
                <a:spcPct val="30000"/>
              </a:spcBef>
              <a:defRPr sz="1400">
                <a:solidFill>
                  <a:schemeClr val="tx1"/>
                </a:solidFill>
                <a:latin typeface="Arial" charset="0"/>
                <a:ea typeface="ＭＳ Ｐゴシック" pitchFamily="34" charset="-128"/>
              </a:defRPr>
            </a:lvl2pPr>
            <a:lvl3pPr marL="1143000" indent="-228600" algn="l" defTabSz="931863" eaLnBrk="0" hangingPunct="0">
              <a:spcBef>
                <a:spcPct val="30000"/>
              </a:spcBef>
              <a:defRPr sz="1400">
                <a:solidFill>
                  <a:schemeClr val="tx1"/>
                </a:solidFill>
                <a:latin typeface="Arial" charset="0"/>
                <a:ea typeface="ＭＳ Ｐゴシック" pitchFamily="34" charset="-128"/>
              </a:defRPr>
            </a:lvl3pPr>
            <a:lvl4pPr marL="1600200" indent="-228600" algn="l" defTabSz="931863" eaLnBrk="0" hangingPunct="0">
              <a:spcBef>
                <a:spcPct val="30000"/>
              </a:spcBef>
              <a:defRPr sz="1400">
                <a:solidFill>
                  <a:schemeClr val="tx1"/>
                </a:solidFill>
                <a:latin typeface="Arial" charset="0"/>
                <a:ea typeface="ＭＳ Ｐゴシック" pitchFamily="34" charset="-128"/>
              </a:defRPr>
            </a:lvl4pPr>
            <a:lvl5pPr marL="2057400" indent="-228600" algn="l" defTabSz="931863" eaLnBrk="0" hangingPunct="0">
              <a:spcBef>
                <a:spcPct val="30000"/>
              </a:spcBef>
              <a:defRPr sz="1400">
                <a:solidFill>
                  <a:schemeClr val="tx1"/>
                </a:solidFill>
                <a:latin typeface="Arial" charset="0"/>
                <a:ea typeface="ＭＳ Ｐゴシック" pitchFamily="34" charset="-128"/>
              </a:defRPr>
            </a:lvl5pPr>
            <a:lvl6pPr marL="25146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6pPr>
            <a:lvl7pPr marL="29718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7pPr>
            <a:lvl8pPr marL="34290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8pPr>
            <a:lvl9pPr marL="38862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9pPr>
          </a:lstStyle>
          <a:p>
            <a:pPr algn="r">
              <a:spcBef>
                <a:spcPct val="0"/>
              </a:spcBef>
            </a:pPr>
            <a:fld id="{5CCD9EC7-3F59-4AED-BC02-6FD10095BE46}" type="slidenum">
              <a:rPr lang="en-US" altLang="en-US" sz="1200" smtClean="0">
                <a:latin typeface="Times New Roman" pitchFamily="18" charset="0"/>
              </a:rPr>
              <a:pPr algn="r">
                <a:spcBef>
                  <a:spcPct val="0"/>
                </a:spcBef>
              </a:pPr>
              <a:t>8</a:t>
            </a:fld>
            <a:endParaRPr lang="en-US" altLang="en-US" sz="1200" dirty="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itchFamily="34" charset="-128"/>
            </a:endParaRP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1863" eaLnBrk="0" hangingPunct="0">
              <a:spcBef>
                <a:spcPct val="30000"/>
              </a:spcBef>
              <a:defRPr sz="1400">
                <a:solidFill>
                  <a:schemeClr val="tx1"/>
                </a:solidFill>
                <a:latin typeface="Arial" charset="0"/>
                <a:ea typeface="ＭＳ Ｐゴシック" pitchFamily="34" charset="-128"/>
              </a:defRPr>
            </a:lvl1pPr>
            <a:lvl2pPr marL="742950" indent="-285750" algn="l" defTabSz="931863" eaLnBrk="0" hangingPunct="0">
              <a:spcBef>
                <a:spcPct val="30000"/>
              </a:spcBef>
              <a:defRPr sz="1400">
                <a:solidFill>
                  <a:schemeClr val="tx1"/>
                </a:solidFill>
                <a:latin typeface="Arial" charset="0"/>
                <a:ea typeface="ＭＳ Ｐゴシック" pitchFamily="34" charset="-128"/>
              </a:defRPr>
            </a:lvl2pPr>
            <a:lvl3pPr marL="1143000" indent="-228600" algn="l" defTabSz="931863" eaLnBrk="0" hangingPunct="0">
              <a:spcBef>
                <a:spcPct val="30000"/>
              </a:spcBef>
              <a:defRPr sz="1400">
                <a:solidFill>
                  <a:schemeClr val="tx1"/>
                </a:solidFill>
                <a:latin typeface="Arial" charset="0"/>
                <a:ea typeface="ＭＳ Ｐゴシック" pitchFamily="34" charset="-128"/>
              </a:defRPr>
            </a:lvl3pPr>
            <a:lvl4pPr marL="1600200" indent="-228600" algn="l" defTabSz="931863" eaLnBrk="0" hangingPunct="0">
              <a:spcBef>
                <a:spcPct val="30000"/>
              </a:spcBef>
              <a:defRPr sz="1400">
                <a:solidFill>
                  <a:schemeClr val="tx1"/>
                </a:solidFill>
                <a:latin typeface="Arial" charset="0"/>
                <a:ea typeface="ＭＳ Ｐゴシック" pitchFamily="34" charset="-128"/>
              </a:defRPr>
            </a:lvl4pPr>
            <a:lvl5pPr marL="2057400" indent="-228600" algn="l" defTabSz="931863" eaLnBrk="0" hangingPunct="0">
              <a:spcBef>
                <a:spcPct val="30000"/>
              </a:spcBef>
              <a:defRPr sz="1400">
                <a:solidFill>
                  <a:schemeClr val="tx1"/>
                </a:solidFill>
                <a:latin typeface="Arial" charset="0"/>
                <a:ea typeface="ＭＳ Ｐゴシック" pitchFamily="34" charset="-128"/>
              </a:defRPr>
            </a:lvl5pPr>
            <a:lvl6pPr marL="25146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6pPr>
            <a:lvl7pPr marL="29718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7pPr>
            <a:lvl8pPr marL="34290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8pPr>
            <a:lvl9pPr marL="38862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9pPr>
          </a:lstStyle>
          <a:p>
            <a:pPr algn="r">
              <a:spcBef>
                <a:spcPct val="0"/>
              </a:spcBef>
            </a:pPr>
            <a:fld id="{F25E40E3-E6C6-47A0-B86C-B28E9B0AA7AB}" type="slidenum">
              <a:rPr lang="en-US" altLang="en-US" sz="1200" smtClean="0">
                <a:latin typeface="Times New Roman" pitchFamily="18" charset="0"/>
              </a:rPr>
              <a:pPr algn="r">
                <a:spcBef>
                  <a:spcPct val="0"/>
                </a:spcBef>
              </a:pPr>
              <a:t>9</a:t>
            </a:fld>
            <a:endParaRPr lang="en-US" altLang="en-US" sz="1200" dirty="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itchFamily="34" charset="-128"/>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1863" eaLnBrk="0" hangingPunct="0">
              <a:spcBef>
                <a:spcPct val="30000"/>
              </a:spcBef>
              <a:defRPr sz="1400">
                <a:solidFill>
                  <a:schemeClr val="tx1"/>
                </a:solidFill>
                <a:latin typeface="Arial" charset="0"/>
                <a:ea typeface="ＭＳ Ｐゴシック" pitchFamily="34" charset="-128"/>
              </a:defRPr>
            </a:lvl1pPr>
            <a:lvl2pPr marL="742950" indent="-285750" algn="l" defTabSz="931863" eaLnBrk="0" hangingPunct="0">
              <a:spcBef>
                <a:spcPct val="30000"/>
              </a:spcBef>
              <a:defRPr sz="1400">
                <a:solidFill>
                  <a:schemeClr val="tx1"/>
                </a:solidFill>
                <a:latin typeface="Arial" charset="0"/>
                <a:ea typeface="ＭＳ Ｐゴシック" pitchFamily="34" charset="-128"/>
              </a:defRPr>
            </a:lvl2pPr>
            <a:lvl3pPr marL="1143000" indent="-228600" algn="l" defTabSz="931863" eaLnBrk="0" hangingPunct="0">
              <a:spcBef>
                <a:spcPct val="30000"/>
              </a:spcBef>
              <a:defRPr sz="1400">
                <a:solidFill>
                  <a:schemeClr val="tx1"/>
                </a:solidFill>
                <a:latin typeface="Arial" charset="0"/>
                <a:ea typeface="ＭＳ Ｐゴシック" pitchFamily="34" charset="-128"/>
              </a:defRPr>
            </a:lvl3pPr>
            <a:lvl4pPr marL="1600200" indent="-228600" algn="l" defTabSz="931863" eaLnBrk="0" hangingPunct="0">
              <a:spcBef>
                <a:spcPct val="30000"/>
              </a:spcBef>
              <a:defRPr sz="1400">
                <a:solidFill>
                  <a:schemeClr val="tx1"/>
                </a:solidFill>
                <a:latin typeface="Arial" charset="0"/>
                <a:ea typeface="ＭＳ Ｐゴシック" pitchFamily="34" charset="-128"/>
              </a:defRPr>
            </a:lvl4pPr>
            <a:lvl5pPr marL="2057400" indent="-228600" algn="l" defTabSz="931863" eaLnBrk="0" hangingPunct="0">
              <a:spcBef>
                <a:spcPct val="30000"/>
              </a:spcBef>
              <a:defRPr sz="1400">
                <a:solidFill>
                  <a:schemeClr val="tx1"/>
                </a:solidFill>
                <a:latin typeface="Arial" charset="0"/>
                <a:ea typeface="ＭＳ Ｐゴシック" pitchFamily="34" charset="-128"/>
              </a:defRPr>
            </a:lvl5pPr>
            <a:lvl6pPr marL="25146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6pPr>
            <a:lvl7pPr marL="29718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7pPr>
            <a:lvl8pPr marL="34290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8pPr>
            <a:lvl9pPr marL="38862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9pPr>
          </a:lstStyle>
          <a:p>
            <a:pPr algn="r">
              <a:spcBef>
                <a:spcPct val="0"/>
              </a:spcBef>
            </a:pPr>
            <a:fld id="{F556F2F2-B816-48B1-915F-224412E25ED7}" type="slidenum">
              <a:rPr lang="en-US" altLang="en-US" sz="1200" smtClean="0">
                <a:latin typeface="Times New Roman" pitchFamily="18" charset="0"/>
              </a:rPr>
              <a:pPr algn="r">
                <a:spcBef>
                  <a:spcPct val="0"/>
                </a:spcBef>
              </a:pPr>
              <a:t>10</a:t>
            </a:fld>
            <a:endParaRPr lang="en-US" altLang="en-US" sz="1200" dirty="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1863" eaLnBrk="0" hangingPunct="0">
              <a:spcBef>
                <a:spcPct val="30000"/>
              </a:spcBef>
              <a:defRPr sz="1400">
                <a:solidFill>
                  <a:schemeClr val="tx1"/>
                </a:solidFill>
                <a:latin typeface="Arial" charset="0"/>
                <a:ea typeface="ＭＳ Ｐゴシック" pitchFamily="34" charset="-128"/>
              </a:defRPr>
            </a:lvl1pPr>
            <a:lvl2pPr marL="742950" indent="-285750" algn="l" defTabSz="931863" eaLnBrk="0" hangingPunct="0">
              <a:spcBef>
                <a:spcPct val="30000"/>
              </a:spcBef>
              <a:defRPr sz="1400">
                <a:solidFill>
                  <a:schemeClr val="tx1"/>
                </a:solidFill>
                <a:latin typeface="Arial" charset="0"/>
                <a:ea typeface="ＭＳ Ｐゴシック" pitchFamily="34" charset="-128"/>
              </a:defRPr>
            </a:lvl2pPr>
            <a:lvl3pPr marL="1143000" indent="-228600" algn="l" defTabSz="931863" eaLnBrk="0" hangingPunct="0">
              <a:spcBef>
                <a:spcPct val="30000"/>
              </a:spcBef>
              <a:defRPr sz="1400">
                <a:solidFill>
                  <a:schemeClr val="tx1"/>
                </a:solidFill>
                <a:latin typeface="Arial" charset="0"/>
                <a:ea typeface="ＭＳ Ｐゴシック" pitchFamily="34" charset="-128"/>
              </a:defRPr>
            </a:lvl3pPr>
            <a:lvl4pPr marL="1600200" indent="-228600" algn="l" defTabSz="931863" eaLnBrk="0" hangingPunct="0">
              <a:spcBef>
                <a:spcPct val="30000"/>
              </a:spcBef>
              <a:defRPr sz="1400">
                <a:solidFill>
                  <a:schemeClr val="tx1"/>
                </a:solidFill>
                <a:latin typeface="Arial" charset="0"/>
                <a:ea typeface="ＭＳ Ｐゴシック" pitchFamily="34" charset="-128"/>
              </a:defRPr>
            </a:lvl4pPr>
            <a:lvl5pPr marL="2057400" indent="-228600" algn="l" defTabSz="931863" eaLnBrk="0" hangingPunct="0">
              <a:spcBef>
                <a:spcPct val="30000"/>
              </a:spcBef>
              <a:defRPr sz="1400">
                <a:solidFill>
                  <a:schemeClr val="tx1"/>
                </a:solidFill>
                <a:latin typeface="Arial" charset="0"/>
                <a:ea typeface="ＭＳ Ｐゴシック" pitchFamily="34" charset="-128"/>
              </a:defRPr>
            </a:lvl5pPr>
            <a:lvl6pPr marL="25146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6pPr>
            <a:lvl7pPr marL="29718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7pPr>
            <a:lvl8pPr marL="34290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8pPr>
            <a:lvl9pPr marL="38862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9pPr>
          </a:lstStyle>
          <a:p>
            <a:pPr algn="r">
              <a:spcBef>
                <a:spcPct val="0"/>
              </a:spcBef>
            </a:pPr>
            <a:fld id="{0B617C0A-D3A6-4567-AF0D-E6E51B893238}" type="slidenum">
              <a:rPr lang="en-US" altLang="en-US" sz="1200" smtClean="0">
                <a:latin typeface="Times New Roman" pitchFamily="18" charset="0"/>
              </a:rPr>
              <a:pPr algn="r">
                <a:spcBef>
                  <a:spcPct val="0"/>
                </a:spcBef>
              </a:pPr>
              <a:t>11</a:t>
            </a:fld>
            <a:endParaRPr lang="en-US" altLang="en-US" sz="1200" dirty="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itchFamily="34" charset="-128"/>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1863" eaLnBrk="0" hangingPunct="0">
              <a:spcBef>
                <a:spcPct val="30000"/>
              </a:spcBef>
              <a:defRPr sz="1400">
                <a:solidFill>
                  <a:schemeClr val="tx1"/>
                </a:solidFill>
                <a:latin typeface="Arial" charset="0"/>
                <a:ea typeface="ＭＳ Ｐゴシック" pitchFamily="34" charset="-128"/>
              </a:defRPr>
            </a:lvl1pPr>
            <a:lvl2pPr marL="742950" indent="-285750" algn="l" defTabSz="931863" eaLnBrk="0" hangingPunct="0">
              <a:spcBef>
                <a:spcPct val="30000"/>
              </a:spcBef>
              <a:defRPr sz="1400">
                <a:solidFill>
                  <a:schemeClr val="tx1"/>
                </a:solidFill>
                <a:latin typeface="Arial" charset="0"/>
                <a:ea typeface="ＭＳ Ｐゴシック" pitchFamily="34" charset="-128"/>
              </a:defRPr>
            </a:lvl2pPr>
            <a:lvl3pPr marL="1143000" indent="-228600" algn="l" defTabSz="931863" eaLnBrk="0" hangingPunct="0">
              <a:spcBef>
                <a:spcPct val="30000"/>
              </a:spcBef>
              <a:defRPr sz="1400">
                <a:solidFill>
                  <a:schemeClr val="tx1"/>
                </a:solidFill>
                <a:latin typeface="Arial" charset="0"/>
                <a:ea typeface="ＭＳ Ｐゴシック" pitchFamily="34" charset="-128"/>
              </a:defRPr>
            </a:lvl3pPr>
            <a:lvl4pPr marL="1600200" indent="-228600" algn="l" defTabSz="931863" eaLnBrk="0" hangingPunct="0">
              <a:spcBef>
                <a:spcPct val="30000"/>
              </a:spcBef>
              <a:defRPr sz="1400">
                <a:solidFill>
                  <a:schemeClr val="tx1"/>
                </a:solidFill>
                <a:latin typeface="Arial" charset="0"/>
                <a:ea typeface="ＭＳ Ｐゴシック" pitchFamily="34" charset="-128"/>
              </a:defRPr>
            </a:lvl4pPr>
            <a:lvl5pPr marL="2057400" indent="-228600" algn="l" defTabSz="931863" eaLnBrk="0" hangingPunct="0">
              <a:spcBef>
                <a:spcPct val="30000"/>
              </a:spcBef>
              <a:defRPr sz="1400">
                <a:solidFill>
                  <a:schemeClr val="tx1"/>
                </a:solidFill>
                <a:latin typeface="Arial" charset="0"/>
                <a:ea typeface="ＭＳ Ｐゴシック" pitchFamily="34" charset="-128"/>
              </a:defRPr>
            </a:lvl5pPr>
            <a:lvl6pPr marL="25146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6pPr>
            <a:lvl7pPr marL="29718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7pPr>
            <a:lvl8pPr marL="34290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8pPr>
            <a:lvl9pPr marL="38862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9pPr>
          </a:lstStyle>
          <a:p>
            <a:pPr algn="r">
              <a:spcBef>
                <a:spcPct val="0"/>
              </a:spcBef>
            </a:pPr>
            <a:fld id="{AE0053CC-E540-4785-BC7D-44FC0B10A781}" type="slidenum">
              <a:rPr lang="en-US" altLang="en-US" sz="1200" smtClean="0">
                <a:latin typeface="Times New Roman" pitchFamily="18" charset="0"/>
              </a:rPr>
              <a:pPr algn="r">
                <a:spcBef>
                  <a:spcPct val="0"/>
                </a:spcBef>
              </a:pPr>
              <a:t>12</a:t>
            </a:fld>
            <a:endParaRPr lang="en-US" altLang="en-US" sz="1200" dirty="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1863" eaLnBrk="0" hangingPunct="0">
              <a:spcBef>
                <a:spcPct val="30000"/>
              </a:spcBef>
              <a:defRPr sz="1400">
                <a:solidFill>
                  <a:schemeClr val="tx1"/>
                </a:solidFill>
                <a:latin typeface="Arial" charset="0"/>
                <a:ea typeface="ＭＳ Ｐゴシック" pitchFamily="34" charset="-128"/>
              </a:defRPr>
            </a:lvl1pPr>
            <a:lvl2pPr marL="742950" indent="-285750" algn="l" defTabSz="931863" eaLnBrk="0" hangingPunct="0">
              <a:spcBef>
                <a:spcPct val="30000"/>
              </a:spcBef>
              <a:defRPr sz="1400">
                <a:solidFill>
                  <a:schemeClr val="tx1"/>
                </a:solidFill>
                <a:latin typeface="Arial" charset="0"/>
                <a:ea typeface="ＭＳ Ｐゴシック" pitchFamily="34" charset="-128"/>
              </a:defRPr>
            </a:lvl2pPr>
            <a:lvl3pPr marL="1143000" indent="-228600" algn="l" defTabSz="931863" eaLnBrk="0" hangingPunct="0">
              <a:spcBef>
                <a:spcPct val="30000"/>
              </a:spcBef>
              <a:defRPr sz="1400">
                <a:solidFill>
                  <a:schemeClr val="tx1"/>
                </a:solidFill>
                <a:latin typeface="Arial" charset="0"/>
                <a:ea typeface="ＭＳ Ｐゴシック" pitchFamily="34" charset="-128"/>
              </a:defRPr>
            </a:lvl3pPr>
            <a:lvl4pPr marL="1600200" indent="-228600" algn="l" defTabSz="931863" eaLnBrk="0" hangingPunct="0">
              <a:spcBef>
                <a:spcPct val="30000"/>
              </a:spcBef>
              <a:defRPr sz="1400">
                <a:solidFill>
                  <a:schemeClr val="tx1"/>
                </a:solidFill>
                <a:latin typeface="Arial" charset="0"/>
                <a:ea typeface="ＭＳ Ｐゴシック" pitchFamily="34" charset="-128"/>
              </a:defRPr>
            </a:lvl4pPr>
            <a:lvl5pPr marL="2057400" indent="-228600" algn="l" defTabSz="931863" eaLnBrk="0" hangingPunct="0">
              <a:spcBef>
                <a:spcPct val="30000"/>
              </a:spcBef>
              <a:defRPr sz="1400">
                <a:solidFill>
                  <a:schemeClr val="tx1"/>
                </a:solidFill>
                <a:latin typeface="Arial" charset="0"/>
                <a:ea typeface="ＭＳ Ｐゴシック" pitchFamily="34" charset="-128"/>
              </a:defRPr>
            </a:lvl5pPr>
            <a:lvl6pPr marL="25146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6pPr>
            <a:lvl7pPr marL="29718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7pPr>
            <a:lvl8pPr marL="34290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8pPr>
            <a:lvl9pPr marL="38862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9pPr>
          </a:lstStyle>
          <a:p>
            <a:pPr algn="r">
              <a:spcBef>
                <a:spcPct val="0"/>
              </a:spcBef>
            </a:pPr>
            <a:fld id="{0B6030BE-0134-41E0-8B82-F803FA37735D}" type="slidenum">
              <a:rPr lang="en-US" altLang="en-US" sz="1200" smtClean="0">
                <a:latin typeface="Times New Roman" pitchFamily="18" charset="0"/>
              </a:rPr>
              <a:pPr algn="r">
                <a:spcBef>
                  <a:spcPct val="0"/>
                </a:spcBef>
              </a:pPr>
              <a:t>13</a:t>
            </a:fld>
            <a:endParaRPr lang="en-US" altLang="en-US" sz="1200" dirty="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1863" eaLnBrk="0" hangingPunct="0">
              <a:spcBef>
                <a:spcPct val="30000"/>
              </a:spcBef>
              <a:defRPr sz="1400">
                <a:solidFill>
                  <a:schemeClr val="tx1"/>
                </a:solidFill>
                <a:latin typeface="Arial" charset="0"/>
                <a:ea typeface="ＭＳ Ｐゴシック" pitchFamily="34" charset="-128"/>
              </a:defRPr>
            </a:lvl1pPr>
            <a:lvl2pPr marL="742950" indent="-285750" algn="l" defTabSz="931863" eaLnBrk="0" hangingPunct="0">
              <a:spcBef>
                <a:spcPct val="30000"/>
              </a:spcBef>
              <a:defRPr sz="1400">
                <a:solidFill>
                  <a:schemeClr val="tx1"/>
                </a:solidFill>
                <a:latin typeface="Arial" charset="0"/>
                <a:ea typeface="ＭＳ Ｐゴシック" pitchFamily="34" charset="-128"/>
              </a:defRPr>
            </a:lvl2pPr>
            <a:lvl3pPr marL="1143000" indent="-228600" algn="l" defTabSz="931863" eaLnBrk="0" hangingPunct="0">
              <a:spcBef>
                <a:spcPct val="30000"/>
              </a:spcBef>
              <a:defRPr sz="1400">
                <a:solidFill>
                  <a:schemeClr val="tx1"/>
                </a:solidFill>
                <a:latin typeface="Arial" charset="0"/>
                <a:ea typeface="ＭＳ Ｐゴシック" pitchFamily="34" charset="-128"/>
              </a:defRPr>
            </a:lvl3pPr>
            <a:lvl4pPr marL="1600200" indent="-228600" algn="l" defTabSz="931863" eaLnBrk="0" hangingPunct="0">
              <a:spcBef>
                <a:spcPct val="30000"/>
              </a:spcBef>
              <a:defRPr sz="1400">
                <a:solidFill>
                  <a:schemeClr val="tx1"/>
                </a:solidFill>
                <a:latin typeface="Arial" charset="0"/>
                <a:ea typeface="ＭＳ Ｐゴシック" pitchFamily="34" charset="-128"/>
              </a:defRPr>
            </a:lvl4pPr>
            <a:lvl5pPr marL="2057400" indent="-228600" algn="l" defTabSz="931863" eaLnBrk="0" hangingPunct="0">
              <a:spcBef>
                <a:spcPct val="30000"/>
              </a:spcBef>
              <a:defRPr sz="1400">
                <a:solidFill>
                  <a:schemeClr val="tx1"/>
                </a:solidFill>
                <a:latin typeface="Arial" charset="0"/>
                <a:ea typeface="ＭＳ Ｐゴシック" pitchFamily="34" charset="-128"/>
              </a:defRPr>
            </a:lvl5pPr>
            <a:lvl6pPr marL="25146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6pPr>
            <a:lvl7pPr marL="29718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7pPr>
            <a:lvl8pPr marL="34290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8pPr>
            <a:lvl9pPr marL="38862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9pPr>
          </a:lstStyle>
          <a:p>
            <a:pPr algn="r">
              <a:spcBef>
                <a:spcPct val="0"/>
              </a:spcBef>
            </a:pPr>
            <a:fld id="{B395A16D-8411-48B4-91D5-B0B04A953B7C}" type="slidenum">
              <a:rPr lang="en-US" altLang="en-US" sz="1200" smtClean="0">
                <a:latin typeface="Times New Roman" pitchFamily="18" charset="0"/>
              </a:rPr>
              <a:pPr algn="r">
                <a:spcBef>
                  <a:spcPct val="0"/>
                </a:spcBef>
              </a:pPr>
              <a:t>14</a:t>
            </a:fld>
            <a:endParaRPr lang="en-US" altLang="en-US" sz="1200" dirty="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1863" eaLnBrk="0" hangingPunct="0">
              <a:spcBef>
                <a:spcPct val="30000"/>
              </a:spcBef>
              <a:defRPr sz="1400">
                <a:solidFill>
                  <a:schemeClr val="tx1"/>
                </a:solidFill>
                <a:latin typeface="Arial" charset="0"/>
                <a:ea typeface="ＭＳ Ｐゴシック" pitchFamily="34" charset="-128"/>
              </a:defRPr>
            </a:lvl1pPr>
            <a:lvl2pPr marL="742950" indent="-285750" algn="l" defTabSz="931863" eaLnBrk="0" hangingPunct="0">
              <a:spcBef>
                <a:spcPct val="30000"/>
              </a:spcBef>
              <a:defRPr sz="1400">
                <a:solidFill>
                  <a:schemeClr val="tx1"/>
                </a:solidFill>
                <a:latin typeface="Arial" charset="0"/>
                <a:ea typeface="ＭＳ Ｐゴシック" pitchFamily="34" charset="-128"/>
              </a:defRPr>
            </a:lvl2pPr>
            <a:lvl3pPr marL="1143000" indent="-228600" algn="l" defTabSz="931863" eaLnBrk="0" hangingPunct="0">
              <a:spcBef>
                <a:spcPct val="30000"/>
              </a:spcBef>
              <a:defRPr sz="1400">
                <a:solidFill>
                  <a:schemeClr val="tx1"/>
                </a:solidFill>
                <a:latin typeface="Arial" charset="0"/>
                <a:ea typeface="ＭＳ Ｐゴシック" pitchFamily="34" charset="-128"/>
              </a:defRPr>
            </a:lvl3pPr>
            <a:lvl4pPr marL="1600200" indent="-228600" algn="l" defTabSz="931863" eaLnBrk="0" hangingPunct="0">
              <a:spcBef>
                <a:spcPct val="30000"/>
              </a:spcBef>
              <a:defRPr sz="1400">
                <a:solidFill>
                  <a:schemeClr val="tx1"/>
                </a:solidFill>
                <a:latin typeface="Arial" charset="0"/>
                <a:ea typeface="ＭＳ Ｐゴシック" pitchFamily="34" charset="-128"/>
              </a:defRPr>
            </a:lvl4pPr>
            <a:lvl5pPr marL="2057400" indent="-228600" algn="l" defTabSz="931863" eaLnBrk="0" hangingPunct="0">
              <a:spcBef>
                <a:spcPct val="30000"/>
              </a:spcBef>
              <a:defRPr sz="1400">
                <a:solidFill>
                  <a:schemeClr val="tx1"/>
                </a:solidFill>
                <a:latin typeface="Arial" charset="0"/>
                <a:ea typeface="ＭＳ Ｐゴシック" pitchFamily="34" charset="-128"/>
              </a:defRPr>
            </a:lvl5pPr>
            <a:lvl6pPr marL="25146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6pPr>
            <a:lvl7pPr marL="29718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7pPr>
            <a:lvl8pPr marL="34290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8pPr>
            <a:lvl9pPr marL="38862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9pPr>
          </a:lstStyle>
          <a:p>
            <a:pPr algn="r">
              <a:spcBef>
                <a:spcPct val="0"/>
              </a:spcBef>
            </a:pPr>
            <a:fld id="{912DFB16-3D46-428B-A159-65F1BDA990F4}" type="slidenum">
              <a:rPr lang="en-US" altLang="en-US" sz="1200" smtClean="0">
                <a:latin typeface="Times New Roman" pitchFamily="18" charset="0"/>
              </a:rPr>
              <a:pPr algn="r">
                <a:spcBef>
                  <a:spcPct val="0"/>
                </a:spcBef>
              </a:pPr>
              <a:t>15</a:t>
            </a:fld>
            <a:endParaRPr lang="en-US" altLang="en-US" sz="1200" dirty="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ea typeface="ＭＳ Ｐゴシック" pitchFamily="34" charset="-128"/>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1863" eaLnBrk="0" hangingPunct="0">
              <a:spcBef>
                <a:spcPct val="30000"/>
              </a:spcBef>
              <a:defRPr sz="1400">
                <a:solidFill>
                  <a:schemeClr val="tx1"/>
                </a:solidFill>
                <a:latin typeface="Arial" charset="0"/>
                <a:ea typeface="ＭＳ Ｐゴシック" pitchFamily="34" charset="-128"/>
              </a:defRPr>
            </a:lvl1pPr>
            <a:lvl2pPr marL="742950" indent="-285750" algn="l" defTabSz="931863" eaLnBrk="0" hangingPunct="0">
              <a:spcBef>
                <a:spcPct val="30000"/>
              </a:spcBef>
              <a:defRPr sz="1400">
                <a:solidFill>
                  <a:schemeClr val="tx1"/>
                </a:solidFill>
                <a:latin typeface="Arial" charset="0"/>
                <a:ea typeface="ＭＳ Ｐゴシック" pitchFamily="34" charset="-128"/>
              </a:defRPr>
            </a:lvl2pPr>
            <a:lvl3pPr marL="1143000" indent="-228600" algn="l" defTabSz="931863" eaLnBrk="0" hangingPunct="0">
              <a:spcBef>
                <a:spcPct val="30000"/>
              </a:spcBef>
              <a:defRPr sz="1400">
                <a:solidFill>
                  <a:schemeClr val="tx1"/>
                </a:solidFill>
                <a:latin typeface="Arial" charset="0"/>
                <a:ea typeface="ＭＳ Ｐゴシック" pitchFamily="34" charset="-128"/>
              </a:defRPr>
            </a:lvl3pPr>
            <a:lvl4pPr marL="1600200" indent="-228600" algn="l" defTabSz="931863" eaLnBrk="0" hangingPunct="0">
              <a:spcBef>
                <a:spcPct val="30000"/>
              </a:spcBef>
              <a:defRPr sz="1400">
                <a:solidFill>
                  <a:schemeClr val="tx1"/>
                </a:solidFill>
                <a:latin typeface="Arial" charset="0"/>
                <a:ea typeface="ＭＳ Ｐゴシック" pitchFamily="34" charset="-128"/>
              </a:defRPr>
            </a:lvl4pPr>
            <a:lvl5pPr marL="2057400" indent="-228600" algn="l" defTabSz="931863" eaLnBrk="0" hangingPunct="0">
              <a:spcBef>
                <a:spcPct val="30000"/>
              </a:spcBef>
              <a:defRPr sz="1400">
                <a:solidFill>
                  <a:schemeClr val="tx1"/>
                </a:solidFill>
                <a:latin typeface="Arial" charset="0"/>
                <a:ea typeface="ＭＳ Ｐゴシック" pitchFamily="34" charset="-128"/>
              </a:defRPr>
            </a:lvl5pPr>
            <a:lvl6pPr marL="25146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6pPr>
            <a:lvl7pPr marL="29718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7pPr>
            <a:lvl8pPr marL="34290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8pPr>
            <a:lvl9pPr marL="3886200" indent="-228600" defTabSz="931863" eaLnBrk="0" fontAlgn="base" hangingPunct="0">
              <a:spcBef>
                <a:spcPct val="30000"/>
              </a:spcBef>
              <a:spcAft>
                <a:spcPct val="0"/>
              </a:spcAft>
              <a:defRPr sz="1400">
                <a:solidFill>
                  <a:schemeClr val="tx1"/>
                </a:solidFill>
                <a:latin typeface="Arial" charset="0"/>
                <a:ea typeface="ＭＳ Ｐゴシック" pitchFamily="34" charset="-128"/>
              </a:defRPr>
            </a:lvl9pPr>
          </a:lstStyle>
          <a:p>
            <a:pPr algn="r">
              <a:spcBef>
                <a:spcPct val="0"/>
              </a:spcBef>
            </a:pPr>
            <a:fld id="{58B87B88-7D8F-407F-B9E5-02EC8447A9E9}" type="slidenum">
              <a:rPr lang="en-US" altLang="en-US" sz="1200" smtClean="0">
                <a:latin typeface="Times New Roman" pitchFamily="18" charset="0"/>
              </a:rPr>
              <a:pPr algn="r">
                <a:spcBef>
                  <a:spcPct val="0"/>
                </a:spcBef>
              </a:pPr>
              <a:t>16</a:t>
            </a:fld>
            <a:endParaRPr lang="en-US" altLang="en-US" sz="1200" dirty="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9"/>
          <p:cNvSpPr>
            <a:spLocks noChangeArrowheads="1"/>
          </p:cNvSpPr>
          <p:nvPr userDrawn="1"/>
        </p:nvSpPr>
        <p:spPr bwMode="auto">
          <a:xfrm>
            <a:off x="1219200" y="2667000"/>
            <a:ext cx="6705600" cy="3505200"/>
          </a:xfrm>
          <a:prstGeom prst="rect">
            <a:avLst/>
          </a:prstGeom>
          <a:noFill/>
          <a:ln w="19050">
            <a:solidFill>
              <a:srgbClr val="1974C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5" name="Text Box 23"/>
          <p:cNvSpPr txBox="1">
            <a:spLocks noChangeArrowheads="1"/>
          </p:cNvSpPr>
          <p:nvPr userDrawn="1"/>
        </p:nvSpPr>
        <p:spPr bwMode="auto">
          <a:xfrm>
            <a:off x="0" y="6588125"/>
            <a:ext cx="9144000"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tabLst>
                <a:tab pos="7485063" algn="l"/>
              </a:tabLst>
              <a:defRPr sz="2400">
                <a:solidFill>
                  <a:schemeClr val="tx1"/>
                </a:solidFill>
                <a:latin typeface="Arial" charset="0"/>
                <a:ea typeface="ＭＳ Ｐゴシック" pitchFamily="34" charset="-128"/>
              </a:defRPr>
            </a:lvl1pPr>
            <a:lvl2pPr marL="742950" indent="-285750" eaLnBrk="0" hangingPunct="0">
              <a:tabLst>
                <a:tab pos="7485063" algn="l"/>
              </a:tabLst>
              <a:defRPr sz="2400">
                <a:solidFill>
                  <a:schemeClr val="tx1"/>
                </a:solidFill>
                <a:latin typeface="Arial" charset="0"/>
                <a:ea typeface="ＭＳ Ｐゴシック" pitchFamily="34" charset="-128"/>
              </a:defRPr>
            </a:lvl2pPr>
            <a:lvl3pPr marL="1143000" indent="-228600" eaLnBrk="0" hangingPunct="0">
              <a:tabLst>
                <a:tab pos="7485063" algn="l"/>
              </a:tabLst>
              <a:defRPr sz="2400">
                <a:solidFill>
                  <a:schemeClr val="tx1"/>
                </a:solidFill>
                <a:latin typeface="Arial" charset="0"/>
                <a:ea typeface="ＭＳ Ｐゴシック" pitchFamily="34" charset="-128"/>
              </a:defRPr>
            </a:lvl3pPr>
            <a:lvl4pPr marL="1600200" indent="-228600" eaLnBrk="0" hangingPunct="0">
              <a:tabLst>
                <a:tab pos="7485063" algn="l"/>
              </a:tabLst>
              <a:defRPr sz="2400">
                <a:solidFill>
                  <a:schemeClr val="tx1"/>
                </a:solidFill>
                <a:latin typeface="Arial" charset="0"/>
                <a:ea typeface="ＭＳ Ｐゴシック" pitchFamily="34" charset="-128"/>
              </a:defRPr>
            </a:lvl4pPr>
            <a:lvl5pPr marL="2057400" indent="-228600" eaLnBrk="0" hangingPunct="0">
              <a:tabLst>
                <a:tab pos="7485063" algn="l"/>
              </a:tabLst>
              <a:defRPr sz="2400">
                <a:solidFill>
                  <a:schemeClr val="tx1"/>
                </a:solidFill>
                <a:latin typeface="Arial" charset="0"/>
                <a:ea typeface="ＭＳ Ｐゴシック" pitchFamily="34" charset="-128"/>
              </a:defRPr>
            </a:lvl5pPr>
            <a:lvl6pPr marL="2514600" indent="-228600" algn="ctr" eaLnBrk="0" fontAlgn="base" hangingPunct="0">
              <a:spcBef>
                <a:spcPct val="0"/>
              </a:spcBef>
              <a:spcAft>
                <a:spcPct val="0"/>
              </a:spcAft>
              <a:tabLst>
                <a:tab pos="7485063" algn="l"/>
              </a:tabLst>
              <a:defRPr sz="2400">
                <a:solidFill>
                  <a:schemeClr val="tx1"/>
                </a:solidFill>
                <a:latin typeface="Arial" charset="0"/>
                <a:ea typeface="ＭＳ Ｐゴシック" pitchFamily="34" charset="-128"/>
              </a:defRPr>
            </a:lvl6pPr>
            <a:lvl7pPr marL="2971800" indent="-228600" algn="ctr" eaLnBrk="0" fontAlgn="base" hangingPunct="0">
              <a:spcBef>
                <a:spcPct val="0"/>
              </a:spcBef>
              <a:spcAft>
                <a:spcPct val="0"/>
              </a:spcAft>
              <a:tabLst>
                <a:tab pos="7485063" algn="l"/>
              </a:tabLst>
              <a:defRPr sz="2400">
                <a:solidFill>
                  <a:schemeClr val="tx1"/>
                </a:solidFill>
                <a:latin typeface="Arial" charset="0"/>
                <a:ea typeface="ＭＳ Ｐゴシック" pitchFamily="34" charset="-128"/>
              </a:defRPr>
            </a:lvl7pPr>
            <a:lvl8pPr marL="3429000" indent="-228600" algn="ctr" eaLnBrk="0" fontAlgn="base" hangingPunct="0">
              <a:spcBef>
                <a:spcPct val="0"/>
              </a:spcBef>
              <a:spcAft>
                <a:spcPct val="0"/>
              </a:spcAft>
              <a:tabLst>
                <a:tab pos="7485063" algn="l"/>
              </a:tabLst>
              <a:defRPr sz="2400">
                <a:solidFill>
                  <a:schemeClr val="tx1"/>
                </a:solidFill>
                <a:latin typeface="Arial" charset="0"/>
                <a:ea typeface="ＭＳ Ｐゴシック" pitchFamily="34" charset="-128"/>
              </a:defRPr>
            </a:lvl8pPr>
            <a:lvl9pPr marL="3886200" indent="-228600" algn="ctr" eaLnBrk="0" fontAlgn="base" hangingPunct="0">
              <a:spcBef>
                <a:spcPct val="0"/>
              </a:spcBef>
              <a:spcAft>
                <a:spcPct val="0"/>
              </a:spcAft>
              <a:tabLst>
                <a:tab pos="7485063" algn="l"/>
              </a:tabLst>
              <a:defRPr sz="2400">
                <a:solidFill>
                  <a:schemeClr val="tx1"/>
                </a:solidFill>
                <a:latin typeface="Arial" charset="0"/>
                <a:ea typeface="ＭＳ Ｐゴシック" pitchFamily="34" charset="-128"/>
              </a:defRPr>
            </a:lvl9pPr>
          </a:lstStyle>
          <a:p>
            <a:pPr eaLnBrk="1" hangingPunct="1">
              <a:spcBef>
                <a:spcPct val="50000"/>
              </a:spcBef>
            </a:pPr>
            <a:r>
              <a:rPr lang="en-US" altLang="en-US" sz="1000" dirty="0"/>
              <a:t>Copyright © 2016 Wolters Kluwer Health | Lippincott Williams &amp; Wilkins </a:t>
            </a:r>
          </a:p>
        </p:txBody>
      </p:sp>
      <p:pic>
        <p:nvPicPr>
          <p:cNvPr id="6" name="Picture 12" descr="ppt_opener.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95288"/>
            <a:ext cx="9144000" cy="64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1265" name="Rectangle 17"/>
          <p:cNvSpPr>
            <a:spLocks noGrp="1" noChangeArrowheads="1"/>
          </p:cNvSpPr>
          <p:nvPr>
            <p:ph type="ctrTitle"/>
          </p:nvPr>
        </p:nvSpPr>
        <p:spPr>
          <a:xfrm>
            <a:off x="1223963" y="3724275"/>
            <a:ext cx="6692900" cy="838200"/>
          </a:xfrm>
          <a:effectLst/>
        </p:spPr>
        <p:txBody>
          <a:bodyPr anchorCtr="1"/>
          <a:lstStyle>
            <a:lvl1pPr algn="ctr">
              <a:defRPr/>
            </a:lvl1pPr>
          </a:lstStyle>
          <a:p>
            <a:r>
              <a:rPr lang="en-US"/>
              <a:t>Click to edit Master title style</a:t>
            </a:r>
          </a:p>
        </p:txBody>
      </p:sp>
      <p:sp>
        <p:nvSpPr>
          <p:cNvPr id="181266" name="Rectangle 18"/>
          <p:cNvSpPr>
            <a:spLocks noGrp="1" noChangeArrowheads="1"/>
          </p:cNvSpPr>
          <p:nvPr>
            <p:ph type="subTitle" idx="1"/>
          </p:nvPr>
        </p:nvSpPr>
        <p:spPr>
          <a:xfrm>
            <a:off x="1371600" y="5307013"/>
            <a:ext cx="6400800" cy="533400"/>
          </a:xfrm>
        </p:spPr>
        <p:txBody>
          <a:bodyPr lIns="91440" tIns="45720" rIns="91440" bIns="45720"/>
          <a:lstStyle>
            <a:lvl1pPr marL="0" indent="0" algn="ctr">
              <a:buFontTx/>
              <a:buNone/>
              <a:defRPr sz="1800"/>
            </a:lvl1pPr>
          </a:lstStyle>
          <a:p>
            <a:r>
              <a:rPr lang="en-US"/>
              <a:t>Click to edit Master subtitle style</a:t>
            </a:r>
          </a:p>
        </p:txBody>
      </p:sp>
    </p:spTree>
    <p:extLst>
      <p:ext uri="{BB962C8B-B14F-4D97-AF65-F5344CB8AC3E}">
        <p14:creationId xmlns:p14="http://schemas.microsoft.com/office/powerpoint/2010/main" val="2573586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4609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188527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30200" y="2346325"/>
            <a:ext cx="4230688" cy="3686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13288" y="2346325"/>
            <a:ext cx="4230687" cy="3686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6226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6173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56388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8045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29663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15873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9607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99263" y="1611313"/>
            <a:ext cx="2155825" cy="44211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30200" y="1611313"/>
            <a:ext cx="6316663" cy="44211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39069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0213" y="1611313"/>
            <a:ext cx="8524875" cy="388937"/>
          </a:xfrm>
          <a:prstGeom prst="rect">
            <a:avLst/>
          </a:prstGeom>
          <a:noFill/>
          <a:ln>
            <a:noFill/>
          </a:ln>
          <a:effectLst>
            <a:outerShdw blurRad="63500" dist="17961" dir="2700000" algn="ctr" rotWithShape="0">
              <a:schemeClr val="bg2">
                <a:alpha val="74998"/>
              </a:schemeClr>
            </a:outerShdw>
          </a:effectLst>
          <a:extLst>
            <a:ext uri="{FAA26D3D-D897-4be2-8F04-BA451C77F1D7}"/>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1027" name="Rectangle 4"/>
          <p:cNvSpPr>
            <a:spLocks noGrp="1" noChangeArrowheads="1"/>
          </p:cNvSpPr>
          <p:nvPr>
            <p:ph type="body" idx="1"/>
          </p:nvPr>
        </p:nvSpPr>
        <p:spPr bwMode="auto">
          <a:xfrm>
            <a:off x="330200" y="2346325"/>
            <a:ext cx="8613775" cy="368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Text Box 8"/>
          <p:cNvSpPr txBox="1">
            <a:spLocks noChangeArrowheads="1"/>
          </p:cNvSpPr>
          <p:nvPr userDrawn="1"/>
        </p:nvSpPr>
        <p:spPr bwMode="auto">
          <a:xfrm>
            <a:off x="6003925" y="6089650"/>
            <a:ext cx="2820988" cy="457200"/>
          </a:xfrm>
          <a:prstGeom prst="rect">
            <a:avLst/>
          </a:prstGeom>
          <a:noFill/>
          <a:ln>
            <a:noFill/>
          </a:ln>
        </p:spPr>
        <p:txBody>
          <a:bodyPr>
            <a:spAutoFit/>
          </a:bodyPr>
          <a:lstStyle>
            <a:lvl1pPr eaLnBrk="0" hangingPunct="0">
              <a:defRPr sz="2400">
                <a:solidFill>
                  <a:schemeClr val="tx1"/>
                </a:solidFill>
                <a:latin typeface="Arial" charset="0"/>
                <a:ea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1"/>
                </a:solidFill>
                <a:latin typeface="Arial" charset="0"/>
                <a:ea typeface="ＭＳ Ｐゴシック" charset="0"/>
              </a:defRPr>
            </a:lvl9pPr>
          </a:lstStyle>
          <a:p>
            <a:pPr algn="l" eaLnBrk="1" hangingPunct="1">
              <a:defRPr/>
            </a:pPr>
            <a:endParaRPr lang="en-US" dirty="0"/>
          </a:p>
        </p:txBody>
      </p:sp>
      <p:sp>
        <p:nvSpPr>
          <p:cNvPr id="1030" name="Text Box 11"/>
          <p:cNvSpPr txBox="1">
            <a:spLocks noChangeArrowheads="1"/>
          </p:cNvSpPr>
          <p:nvPr userDrawn="1"/>
        </p:nvSpPr>
        <p:spPr bwMode="auto">
          <a:xfrm>
            <a:off x="303213" y="6581775"/>
            <a:ext cx="8840787" cy="269875"/>
          </a:xfrm>
          <a:prstGeom prst="rect">
            <a:avLst/>
          </a:prstGeom>
          <a:noFill/>
          <a:ln>
            <a:noFill/>
          </a:ln>
        </p:spPr>
        <p:txBody>
          <a:bodyPr/>
          <a:lstStyle>
            <a:lvl1pPr eaLnBrk="0" hangingPunct="0">
              <a:tabLst>
                <a:tab pos="7485063" algn="l"/>
              </a:tabLst>
              <a:defRPr sz="2400">
                <a:solidFill>
                  <a:schemeClr val="tx1"/>
                </a:solidFill>
                <a:latin typeface="Arial" charset="0"/>
                <a:ea typeface="ＭＳ Ｐゴシック" charset="0"/>
              </a:defRPr>
            </a:lvl1pPr>
            <a:lvl2pPr marL="742950" indent="-285750" eaLnBrk="0" hangingPunct="0">
              <a:tabLst>
                <a:tab pos="7485063" algn="l"/>
              </a:tabLst>
              <a:defRPr sz="2400">
                <a:solidFill>
                  <a:schemeClr val="tx1"/>
                </a:solidFill>
                <a:latin typeface="Arial" charset="0"/>
                <a:ea typeface="ＭＳ Ｐゴシック" charset="0"/>
              </a:defRPr>
            </a:lvl2pPr>
            <a:lvl3pPr marL="1143000" indent="-228600" eaLnBrk="0" hangingPunct="0">
              <a:tabLst>
                <a:tab pos="7485063" algn="l"/>
              </a:tabLst>
              <a:defRPr sz="2400">
                <a:solidFill>
                  <a:schemeClr val="tx1"/>
                </a:solidFill>
                <a:latin typeface="Arial" charset="0"/>
                <a:ea typeface="ＭＳ Ｐゴシック" charset="0"/>
              </a:defRPr>
            </a:lvl3pPr>
            <a:lvl4pPr marL="1600200" indent="-228600" eaLnBrk="0" hangingPunct="0">
              <a:tabLst>
                <a:tab pos="7485063" algn="l"/>
              </a:tabLst>
              <a:defRPr sz="2400">
                <a:solidFill>
                  <a:schemeClr val="tx1"/>
                </a:solidFill>
                <a:latin typeface="Arial" charset="0"/>
                <a:ea typeface="ＭＳ Ｐゴシック" charset="0"/>
              </a:defRPr>
            </a:lvl4pPr>
            <a:lvl5pPr marL="2057400" indent="-228600" eaLnBrk="0" hangingPunct="0">
              <a:tabLst>
                <a:tab pos="7485063" algn="l"/>
              </a:tabLst>
              <a:defRPr sz="2400">
                <a:solidFill>
                  <a:schemeClr val="tx1"/>
                </a:solidFill>
                <a:latin typeface="Arial" charset="0"/>
                <a:ea typeface="ＭＳ Ｐゴシック" charset="0"/>
              </a:defRPr>
            </a:lvl5pPr>
            <a:lvl6pPr marL="2514600" indent="-228600" algn="ctr" eaLnBrk="0" fontAlgn="base" hangingPunct="0">
              <a:spcBef>
                <a:spcPct val="0"/>
              </a:spcBef>
              <a:spcAft>
                <a:spcPct val="0"/>
              </a:spcAft>
              <a:tabLst>
                <a:tab pos="7485063" algn="l"/>
              </a:tabLst>
              <a:defRPr sz="2400">
                <a:solidFill>
                  <a:schemeClr val="tx1"/>
                </a:solidFill>
                <a:latin typeface="Arial" charset="0"/>
                <a:ea typeface="ＭＳ Ｐゴシック" charset="0"/>
              </a:defRPr>
            </a:lvl6pPr>
            <a:lvl7pPr marL="2971800" indent="-228600" algn="ctr" eaLnBrk="0" fontAlgn="base" hangingPunct="0">
              <a:spcBef>
                <a:spcPct val="0"/>
              </a:spcBef>
              <a:spcAft>
                <a:spcPct val="0"/>
              </a:spcAft>
              <a:tabLst>
                <a:tab pos="7485063" algn="l"/>
              </a:tabLst>
              <a:defRPr sz="2400">
                <a:solidFill>
                  <a:schemeClr val="tx1"/>
                </a:solidFill>
                <a:latin typeface="Arial" charset="0"/>
                <a:ea typeface="ＭＳ Ｐゴシック" charset="0"/>
              </a:defRPr>
            </a:lvl7pPr>
            <a:lvl8pPr marL="3429000" indent="-228600" algn="ctr" eaLnBrk="0" fontAlgn="base" hangingPunct="0">
              <a:spcBef>
                <a:spcPct val="0"/>
              </a:spcBef>
              <a:spcAft>
                <a:spcPct val="0"/>
              </a:spcAft>
              <a:tabLst>
                <a:tab pos="7485063" algn="l"/>
              </a:tabLst>
              <a:defRPr sz="2400">
                <a:solidFill>
                  <a:schemeClr val="tx1"/>
                </a:solidFill>
                <a:latin typeface="Arial" charset="0"/>
                <a:ea typeface="ＭＳ Ｐゴシック" charset="0"/>
              </a:defRPr>
            </a:lvl8pPr>
            <a:lvl9pPr marL="3886200" indent="-228600" algn="ctr" eaLnBrk="0" fontAlgn="base" hangingPunct="0">
              <a:spcBef>
                <a:spcPct val="0"/>
              </a:spcBef>
              <a:spcAft>
                <a:spcPct val="0"/>
              </a:spcAft>
              <a:tabLst>
                <a:tab pos="7485063" algn="l"/>
              </a:tabLst>
              <a:defRPr sz="2400">
                <a:solidFill>
                  <a:schemeClr val="tx1"/>
                </a:solidFill>
                <a:latin typeface="Arial" charset="0"/>
                <a:ea typeface="ＭＳ Ｐゴシック" charset="0"/>
              </a:defRPr>
            </a:lvl9pPr>
          </a:lstStyle>
          <a:p>
            <a:pPr algn="r" eaLnBrk="1" hangingPunct="1">
              <a:spcBef>
                <a:spcPct val="50000"/>
              </a:spcBef>
              <a:defRPr/>
            </a:pPr>
            <a:endParaRPr lang="en-US" sz="1000" dirty="0"/>
          </a:p>
        </p:txBody>
      </p:sp>
      <p:cxnSp>
        <p:nvCxnSpPr>
          <p:cNvPr id="8" name="Straight Connector 7"/>
          <p:cNvCxnSpPr/>
          <p:nvPr userDrawn="1"/>
        </p:nvCxnSpPr>
        <p:spPr>
          <a:xfrm>
            <a:off x="0" y="1295400"/>
            <a:ext cx="9144000" cy="0"/>
          </a:xfrm>
          <a:prstGeom prst="line">
            <a:avLst/>
          </a:prstGeom>
          <a:ln>
            <a:solidFill>
              <a:schemeClr val="accent1"/>
            </a:solidFill>
          </a:ln>
        </p:spPr>
        <p:style>
          <a:lnRef idx="1">
            <a:schemeClr val="dk1"/>
          </a:lnRef>
          <a:fillRef idx="0">
            <a:schemeClr val="dk1"/>
          </a:fillRef>
          <a:effectRef idx="0">
            <a:schemeClr val="dk1"/>
          </a:effectRef>
          <a:fontRef idx="minor">
            <a:schemeClr val="tx1"/>
          </a:fontRef>
        </p:style>
      </p:cxnSp>
      <p:sp>
        <p:nvSpPr>
          <p:cNvPr id="9" name="Text Box 13"/>
          <p:cNvSpPr txBox="1">
            <a:spLocks noChangeArrowheads="1"/>
          </p:cNvSpPr>
          <p:nvPr userDrawn="1"/>
        </p:nvSpPr>
        <p:spPr bwMode="auto">
          <a:xfrm>
            <a:off x="0" y="6588125"/>
            <a:ext cx="9144000" cy="269875"/>
          </a:xfrm>
          <a:prstGeom prst="rect">
            <a:avLst/>
          </a:prstGeom>
          <a:noFill/>
          <a:ln>
            <a:noFill/>
          </a:ln>
          <a:effectLst/>
        </p:spPr>
        <p:txBody>
          <a:bodyPr/>
          <a:lstStyle>
            <a:lvl1pPr algn="l" eaLnBrk="0" hangingPunct="0">
              <a:tabLst>
                <a:tab pos="7485063" algn="l"/>
              </a:tabLst>
              <a:defRPr sz="2400">
                <a:solidFill>
                  <a:schemeClr val="tx1"/>
                </a:solidFill>
                <a:latin typeface="Times New Roman" pitchFamily="18" charset="0"/>
              </a:defRPr>
            </a:lvl1pPr>
            <a:lvl2pPr algn="l" eaLnBrk="0" hangingPunct="0">
              <a:tabLst>
                <a:tab pos="7485063" algn="l"/>
              </a:tabLst>
              <a:defRPr sz="2400">
                <a:solidFill>
                  <a:schemeClr val="tx1"/>
                </a:solidFill>
                <a:latin typeface="Times New Roman" pitchFamily="18" charset="0"/>
              </a:defRPr>
            </a:lvl2pPr>
            <a:lvl3pPr algn="l" eaLnBrk="0" hangingPunct="0">
              <a:tabLst>
                <a:tab pos="7485063" algn="l"/>
              </a:tabLst>
              <a:defRPr sz="2400">
                <a:solidFill>
                  <a:schemeClr val="tx1"/>
                </a:solidFill>
                <a:latin typeface="Times New Roman" pitchFamily="18" charset="0"/>
              </a:defRPr>
            </a:lvl3pPr>
            <a:lvl4pPr algn="l" eaLnBrk="0" hangingPunct="0">
              <a:tabLst>
                <a:tab pos="7485063" algn="l"/>
              </a:tabLst>
              <a:defRPr sz="2400">
                <a:solidFill>
                  <a:schemeClr val="tx1"/>
                </a:solidFill>
                <a:latin typeface="Times New Roman" pitchFamily="18" charset="0"/>
              </a:defRPr>
            </a:lvl4pPr>
            <a:lvl5pPr algn="l" eaLnBrk="0" hangingPunct="0">
              <a:tabLst>
                <a:tab pos="7485063" algn="l"/>
              </a:tabLst>
              <a:defRPr sz="2400">
                <a:solidFill>
                  <a:schemeClr val="tx1"/>
                </a:solidFill>
                <a:latin typeface="Times New Roman" pitchFamily="18" charset="0"/>
              </a:defRPr>
            </a:lvl5pPr>
            <a:lvl6pPr eaLnBrk="0" fontAlgn="base" hangingPunct="0">
              <a:spcBef>
                <a:spcPct val="0"/>
              </a:spcBef>
              <a:spcAft>
                <a:spcPct val="0"/>
              </a:spcAft>
              <a:tabLst>
                <a:tab pos="7485063" algn="l"/>
              </a:tabLst>
              <a:defRPr sz="2400">
                <a:solidFill>
                  <a:schemeClr val="tx1"/>
                </a:solidFill>
                <a:latin typeface="Times New Roman" pitchFamily="18" charset="0"/>
              </a:defRPr>
            </a:lvl6pPr>
            <a:lvl7pPr eaLnBrk="0" fontAlgn="base" hangingPunct="0">
              <a:spcBef>
                <a:spcPct val="0"/>
              </a:spcBef>
              <a:spcAft>
                <a:spcPct val="0"/>
              </a:spcAft>
              <a:tabLst>
                <a:tab pos="7485063" algn="l"/>
              </a:tabLst>
              <a:defRPr sz="2400">
                <a:solidFill>
                  <a:schemeClr val="tx1"/>
                </a:solidFill>
                <a:latin typeface="Times New Roman" pitchFamily="18" charset="0"/>
              </a:defRPr>
            </a:lvl7pPr>
            <a:lvl8pPr eaLnBrk="0" fontAlgn="base" hangingPunct="0">
              <a:spcBef>
                <a:spcPct val="0"/>
              </a:spcBef>
              <a:spcAft>
                <a:spcPct val="0"/>
              </a:spcAft>
              <a:tabLst>
                <a:tab pos="7485063" algn="l"/>
              </a:tabLst>
              <a:defRPr sz="2400">
                <a:solidFill>
                  <a:schemeClr val="tx1"/>
                </a:solidFill>
                <a:latin typeface="Times New Roman" pitchFamily="18" charset="0"/>
              </a:defRPr>
            </a:lvl8pPr>
            <a:lvl9pPr eaLnBrk="0" fontAlgn="base" hangingPunct="0">
              <a:spcBef>
                <a:spcPct val="0"/>
              </a:spcBef>
              <a:spcAft>
                <a:spcPct val="0"/>
              </a:spcAft>
              <a:tabLst>
                <a:tab pos="7485063" algn="l"/>
              </a:tabLst>
              <a:defRPr sz="2400">
                <a:solidFill>
                  <a:schemeClr val="tx1"/>
                </a:solidFill>
                <a:latin typeface="Times New Roman" pitchFamily="18" charset="0"/>
              </a:defRPr>
            </a:lvl9pPr>
          </a:lstStyle>
          <a:p>
            <a:pPr algn="ctr" eaLnBrk="1" hangingPunct="1">
              <a:spcBef>
                <a:spcPct val="50000"/>
              </a:spcBef>
              <a:defRPr/>
            </a:pPr>
            <a:r>
              <a:rPr lang="en-US" sz="1000" dirty="0">
                <a:latin typeface="Arial" charset="0"/>
              </a:rPr>
              <a:t>Copyright © 2016 Wolters Kluwer • All Rights Reserved</a:t>
            </a:r>
          </a:p>
        </p:txBody>
      </p:sp>
      <p:pic>
        <p:nvPicPr>
          <p:cNvPr id="1032" name="Picture 7" descr="WK_CMYK.jpg"/>
          <p:cNvPicPr>
            <a:picLocks noChangeAspect="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7200" y="6600825"/>
            <a:ext cx="1317625"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84"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Lst>
  <p:txStyles>
    <p:titleStyle>
      <a:lvl1pPr algn="l" rtl="0" eaLnBrk="0" fontAlgn="base" hangingPunct="0">
        <a:lnSpc>
          <a:spcPct val="90000"/>
        </a:lnSpc>
        <a:spcBef>
          <a:spcPct val="0"/>
        </a:spcBef>
        <a:spcAft>
          <a:spcPct val="0"/>
        </a:spcAft>
        <a:defRPr sz="2800" b="1">
          <a:solidFill>
            <a:srgbClr val="186EC4"/>
          </a:solidFill>
          <a:latin typeface="+mj-lt"/>
          <a:ea typeface="ＭＳ Ｐゴシック" charset="0"/>
          <a:cs typeface="ＭＳ Ｐゴシック" charset="0"/>
        </a:defRPr>
      </a:lvl1pPr>
      <a:lvl2pPr algn="l" rtl="0" eaLnBrk="0" fontAlgn="base" hangingPunct="0">
        <a:lnSpc>
          <a:spcPct val="90000"/>
        </a:lnSpc>
        <a:spcBef>
          <a:spcPct val="0"/>
        </a:spcBef>
        <a:spcAft>
          <a:spcPct val="0"/>
        </a:spcAft>
        <a:defRPr sz="2800" b="1">
          <a:solidFill>
            <a:srgbClr val="186EC4"/>
          </a:solidFill>
          <a:latin typeface="Verdana" pitchFamily="34" charset="0"/>
          <a:ea typeface="ＭＳ Ｐゴシック" charset="0"/>
          <a:cs typeface="ＭＳ Ｐゴシック" charset="0"/>
        </a:defRPr>
      </a:lvl2pPr>
      <a:lvl3pPr algn="l" rtl="0" eaLnBrk="0" fontAlgn="base" hangingPunct="0">
        <a:lnSpc>
          <a:spcPct val="90000"/>
        </a:lnSpc>
        <a:spcBef>
          <a:spcPct val="0"/>
        </a:spcBef>
        <a:spcAft>
          <a:spcPct val="0"/>
        </a:spcAft>
        <a:defRPr sz="2800" b="1">
          <a:solidFill>
            <a:srgbClr val="186EC4"/>
          </a:solidFill>
          <a:latin typeface="Verdana" pitchFamily="34" charset="0"/>
          <a:ea typeface="ＭＳ Ｐゴシック" charset="0"/>
          <a:cs typeface="ＭＳ Ｐゴシック" charset="0"/>
        </a:defRPr>
      </a:lvl3pPr>
      <a:lvl4pPr algn="l" rtl="0" eaLnBrk="0" fontAlgn="base" hangingPunct="0">
        <a:lnSpc>
          <a:spcPct val="90000"/>
        </a:lnSpc>
        <a:spcBef>
          <a:spcPct val="0"/>
        </a:spcBef>
        <a:spcAft>
          <a:spcPct val="0"/>
        </a:spcAft>
        <a:defRPr sz="2800" b="1">
          <a:solidFill>
            <a:srgbClr val="186EC4"/>
          </a:solidFill>
          <a:latin typeface="Verdana" pitchFamily="34" charset="0"/>
          <a:ea typeface="ＭＳ Ｐゴシック" charset="0"/>
          <a:cs typeface="ＭＳ Ｐゴシック" charset="0"/>
        </a:defRPr>
      </a:lvl4pPr>
      <a:lvl5pPr algn="l" rtl="0" eaLnBrk="0" fontAlgn="base" hangingPunct="0">
        <a:lnSpc>
          <a:spcPct val="90000"/>
        </a:lnSpc>
        <a:spcBef>
          <a:spcPct val="0"/>
        </a:spcBef>
        <a:spcAft>
          <a:spcPct val="0"/>
        </a:spcAft>
        <a:defRPr sz="2800" b="1">
          <a:solidFill>
            <a:srgbClr val="186EC4"/>
          </a:solidFill>
          <a:latin typeface="Verdana" pitchFamily="34" charset="0"/>
          <a:ea typeface="ＭＳ Ｐゴシック" charset="0"/>
          <a:cs typeface="ＭＳ Ｐゴシック" charset="0"/>
        </a:defRPr>
      </a:lvl5pPr>
      <a:lvl6pPr marL="457200" algn="l" rtl="0" fontAlgn="base">
        <a:lnSpc>
          <a:spcPct val="90000"/>
        </a:lnSpc>
        <a:spcBef>
          <a:spcPct val="0"/>
        </a:spcBef>
        <a:spcAft>
          <a:spcPct val="0"/>
        </a:spcAft>
        <a:defRPr sz="2800" b="1">
          <a:solidFill>
            <a:srgbClr val="186EC4"/>
          </a:solidFill>
          <a:latin typeface="Verdana" pitchFamily="34" charset="0"/>
        </a:defRPr>
      </a:lvl6pPr>
      <a:lvl7pPr marL="914400" algn="l" rtl="0" fontAlgn="base">
        <a:lnSpc>
          <a:spcPct val="90000"/>
        </a:lnSpc>
        <a:spcBef>
          <a:spcPct val="0"/>
        </a:spcBef>
        <a:spcAft>
          <a:spcPct val="0"/>
        </a:spcAft>
        <a:defRPr sz="2800" b="1">
          <a:solidFill>
            <a:srgbClr val="186EC4"/>
          </a:solidFill>
          <a:latin typeface="Verdana" pitchFamily="34" charset="0"/>
        </a:defRPr>
      </a:lvl7pPr>
      <a:lvl8pPr marL="1371600" algn="l" rtl="0" fontAlgn="base">
        <a:lnSpc>
          <a:spcPct val="90000"/>
        </a:lnSpc>
        <a:spcBef>
          <a:spcPct val="0"/>
        </a:spcBef>
        <a:spcAft>
          <a:spcPct val="0"/>
        </a:spcAft>
        <a:defRPr sz="2800" b="1">
          <a:solidFill>
            <a:srgbClr val="186EC4"/>
          </a:solidFill>
          <a:latin typeface="Verdana" pitchFamily="34" charset="0"/>
        </a:defRPr>
      </a:lvl8pPr>
      <a:lvl9pPr marL="1828800" algn="l" rtl="0" fontAlgn="base">
        <a:lnSpc>
          <a:spcPct val="90000"/>
        </a:lnSpc>
        <a:spcBef>
          <a:spcPct val="0"/>
        </a:spcBef>
        <a:spcAft>
          <a:spcPct val="0"/>
        </a:spcAft>
        <a:defRPr sz="2800" b="1">
          <a:solidFill>
            <a:srgbClr val="186EC4"/>
          </a:solidFill>
          <a:latin typeface="Verdana" pitchFamily="34" charset="0"/>
        </a:defRPr>
      </a:lvl9pPr>
    </p:titleStyle>
    <p:bodyStyle>
      <a:lvl1pPr marL="280988" indent="-280988" algn="l" rtl="0" eaLnBrk="0" fontAlgn="base" hangingPunct="0">
        <a:lnSpc>
          <a:spcPct val="90000"/>
        </a:lnSpc>
        <a:spcBef>
          <a:spcPct val="60000"/>
        </a:spcBef>
        <a:spcAft>
          <a:spcPct val="0"/>
        </a:spcAft>
        <a:buClr>
          <a:srgbClr val="CC9900"/>
        </a:buClr>
        <a:buFont typeface="Wingdings" panose="05000000000000000000" pitchFamily="2" charset="2"/>
        <a:buChar char="v"/>
        <a:defRPr sz="2200">
          <a:solidFill>
            <a:schemeClr val="tx1"/>
          </a:solidFill>
          <a:latin typeface="+mn-lt"/>
          <a:ea typeface="ＭＳ Ｐゴシック" charset="0"/>
          <a:cs typeface="ＭＳ Ｐゴシック" charset="0"/>
        </a:defRPr>
      </a:lvl1pPr>
      <a:lvl2pPr marL="862013" indent="-404813" algn="l" rtl="0" eaLnBrk="0" fontAlgn="base" hangingPunct="0">
        <a:lnSpc>
          <a:spcPct val="90000"/>
        </a:lnSpc>
        <a:spcBef>
          <a:spcPct val="60000"/>
        </a:spcBef>
        <a:spcAft>
          <a:spcPct val="0"/>
        </a:spcAft>
        <a:buClr>
          <a:srgbClr val="CC9900"/>
        </a:buClr>
        <a:buFont typeface="Courier New" panose="02070309020205020404" pitchFamily="49" charset="0"/>
        <a:buChar char="o"/>
        <a:defRPr sz="2200">
          <a:solidFill>
            <a:schemeClr val="tx1"/>
          </a:solidFill>
          <a:latin typeface="+mn-lt"/>
          <a:ea typeface="ＭＳ Ｐゴシック" charset="0"/>
        </a:defRPr>
      </a:lvl2pPr>
      <a:lvl3pPr marL="1204913" indent="-228600" algn="l" rtl="0" eaLnBrk="0" fontAlgn="base" hangingPunct="0">
        <a:lnSpc>
          <a:spcPct val="90000"/>
        </a:lnSpc>
        <a:spcBef>
          <a:spcPct val="60000"/>
        </a:spcBef>
        <a:spcAft>
          <a:spcPct val="0"/>
        </a:spcAft>
        <a:buClr>
          <a:srgbClr val="CC9900"/>
        </a:buClr>
        <a:buFont typeface="Wingdings" panose="05000000000000000000" pitchFamily="2" charset="2"/>
        <a:buChar char="§"/>
        <a:defRPr sz="2200">
          <a:solidFill>
            <a:schemeClr val="tx1"/>
          </a:solidFill>
          <a:latin typeface="+mn-lt"/>
          <a:ea typeface="ＭＳ Ｐゴシック" charset="0"/>
        </a:defRPr>
      </a:lvl3pPr>
      <a:lvl4pPr marL="1600200" indent="-228600" algn="l" rtl="0" eaLnBrk="0" fontAlgn="base" hangingPunct="0">
        <a:lnSpc>
          <a:spcPct val="90000"/>
        </a:lnSpc>
        <a:spcBef>
          <a:spcPct val="60000"/>
        </a:spcBef>
        <a:spcAft>
          <a:spcPct val="0"/>
        </a:spcAft>
        <a:buClr>
          <a:srgbClr val="CC9900"/>
        </a:buClr>
        <a:buFont typeface="Wingdings" panose="05000000000000000000" pitchFamily="2" charset="2"/>
        <a:buChar char="Ø"/>
        <a:defRPr sz="2200">
          <a:solidFill>
            <a:schemeClr val="tx1"/>
          </a:solidFill>
          <a:latin typeface="+mn-lt"/>
          <a:ea typeface="ＭＳ Ｐゴシック" charset="0"/>
        </a:defRPr>
      </a:lvl4pPr>
      <a:lvl5pPr marL="2057400" indent="-228600" algn="l" rtl="0" eaLnBrk="0" fontAlgn="base" hangingPunct="0">
        <a:lnSpc>
          <a:spcPct val="90000"/>
        </a:lnSpc>
        <a:spcBef>
          <a:spcPct val="60000"/>
        </a:spcBef>
        <a:spcAft>
          <a:spcPct val="0"/>
        </a:spcAft>
        <a:buClr>
          <a:srgbClr val="CC9900"/>
        </a:buClr>
        <a:buChar char="•"/>
        <a:defRPr sz="2200">
          <a:solidFill>
            <a:schemeClr val="tx1"/>
          </a:solidFill>
          <a:latin typeface="+mn-lt"/>
          <a:ea typeface="ＭＳ Ｐゴシック" charset="0"/>
        </a:defRPr>
      </a:lvl5pPr>
      <a:lvl6pPr marL="2514600" indent="-228600" algn="l" rtl="0" fontAlgn="base">
        <a:lnSpc>
          <a:spcPct val="90000"/>
        </a:lnSpc>
        <a:spcBef>
          <a:spcPct val="60000"/>
        </a:spcBef>
        <a:spcAft>
          <a:spcPct val="0"/>
        </a:spcAft>
        <a:buClr>
          <a:srgbClr val="CC9900"/>
        </a:buClr>
        <a:buChar char="•"/>
        <a:defRPr sz="2200">
          <a:solidFill>
            <a:schemeClr val="tx1"/>
          </a:solidFill>
          <a:latin typeface="+mn-lt"/>
        </a:defRPr>
      </a:lvl6pPr>
      <a:lvl7pPr marL="2971800" indent="-228600" algn="l" rtl="0" fontAlgn="base">
        <a:lnSpc>
          <a:spcPct val="90000"/>
        </a:lnSpc>
        <a:spcBef>
          <a:spcPct val="60000"/>
        </a:spcBef>
        <a:spcAft>
          <a:spcPct val="0"/>
        </a:spcAft>
        <a:buClr>
          <a:srgbClr val="CC9900"/>
        </a:buClr>
        <a:buChar char="•"/>
        <a:defRPr sz="2200">
          <a:solidFill>
            <a:schemeClr val="tx1"/>
          </a:solidFill>
          <a:latin typeface="+mn-lt"/>
        </a:defRPr>
      </a:lvl7pPr>
      <a:lvl8pPr marL="3429000" indent="-228600" algn="l" rtl="0" fontAlgn="base">
        <a:lnSpc>
          <a:spcPct val="90000"/>
        </a:lnSpc>
        <a:spcBef>
          <a:spcPct val="60000"/>
        </a:spcBef>
        <a:spcAft>
          <a:spcPct val="0"/>
        </a:spcAft>
        <a:buClr>
          <a:srgbClr val="CC9900"/>
        </a:buClr>
        <a:buChar char="•"/>
        <a:defRPr sz="2200">
          <a:solidFill>
            <a:schemeClr val="tx1"/>
          </a:solidFill>
          <a:latin typeface="+mn-lt"/>
        </a:defRPr>
      </a:lvl8pPr>
      <a:lvl9pPr marL="3886200" indent="-228600" algn="l" rtl="0" fontAlgn="base">
        <a:lnSpc>
          <a:spcPct val="90000"/>
        </a:lnSpc>
        <a:spcBef>
          <a:spcPct val="60000"/>
        </a:spcBef>
        <a:spcAft>
          <a:spcPct val="0"/>
        </a:spcAft>
        <a:buClr>
          <a:srgbClr val="CC9900"/>
        </a:buClr>
        <a:buChar char="•"/>
        <a:defRPr sz="2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23963" y="2850428"/>
            <a:ext cx="6692900" cy="1163395"/>
          </a:xfrm>
        </p:spPr>
        <p:txBody>
          <a:bodyPr/>
          <a:lstStyle/>
          <a:p>
            <a:pPr eaLnBrk="1" hangingPunct="1">
              <a:defRPr/>
            </a:pPr>
            <a:r>
              <a:rPr lang="en-GB" altLang="en-US" dirty="0">
                <a:solidFill>
                  <a:schemeClr val="tx1"/>
                </a:solidFill>
              </a:rPr>
              <a:t>Chapter 13: </a:t>
            </a:r>
            <a:br>
              <a:rPr lang="en-GB" altLang="en-US" dirty="0">
                <a:solidFill>
                  <a:schemeClr val="tx1"/>
                </a:solidFill>
              </a:rPr>
            </a:br>
            <a:br>
              <a:rPr lang="en-GB" altLang="en-US" dirty="0">
                <a:solidFill>
                  <a:schemeClr val="tx1"/>
                </a:solidFill>
              </a:rPr>
            </a:br>
            <a:r>
              <a:rPr lang="en-US" dirty="0">
                <a:solidFill>
                  <a:schemeClr val="tx1"/>
                </a:solidFill>
                <a:ea typeface="ＭＳ Ｐゴシック" pitchFamily="-84" charset="-128"/>
              </a:rPr>
              <a:t>Religion, Culture, and Nursing</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40498" y="840768"/>
            <a:ext cx="8199438" cy="384175"/>
          </a:xfrm>
        </p:spPr>
        <p:txBody>
          <a:bodyPr/>
          <a:lstStyle/>
          <a:p>
            <a:pPr>
              <a:defRPr/>
            </a:pPr>
            <a:r>
              <a:rPr lang="en-US" dirty="0">
                <a:solidFill>
                  <a:srgbClr val="0C66C0"/>
                </a:solidFill>
                <a:cs typeface="+mj-cs"/>
              </a:rPr>
              <a:t>Religion, Culture, and Nursing</a:t>
            </a:r>
          </a:p>
        </p:txBody>
      </p:sp>
      <p:sp>
        <p:nvSpPr>
          <p:cNvPr id="4099" name="Rectangle 3"/>
          <p:cNvSpPr>
            <a:spLocks noGrp="1" noChangeArrowheads="1"/>
          </p:cNvSpPr>
          <p:nvPr>
            <p:ph type="body" idx="1"/>
          </p:nvPr>
        </p:nvSpPr>
        <p:spPr>
          <a:xfrm>
            <a:off x="266700" y="1511300"/>
            <a:ext cx="8666163" cy="4265613"/>
          </a:xfrm>
        </p:spPr>
        <p:txBody>
          <a:bodyPr/>
          <a:lstStyle/>
          <a:p>
            <a:pPr marL="0" indent="0" eaLnBrk="1" hangingPunct="1">
              <a:lnSpc>
                <a:spcPct val="150000"/>
              </a:lnSpc>
            </a:pPr>
            <a:r>
              <a:rPr lang="en-US" altLang="en-US" dirty="0">
                <a:ea typeface="ＭＳ Ｐゴシック" pitchFamily="34" charset="-128"/>
              </a:rPr>
              <a:t> As an integral component of culture, religious, and spiritual beliefs, </a:t>
            </a:r>
            <a:r>
              <a:rPr lang="en-US" altLang="en-US" b="1" dirty="0">
                <a:ea typeface="ＭＳ Ｐゴシック" pitchFamily="34" charset="-128"/>
              </a:rPr>
              <a:t>influence</a:t>
            </a:r>
            <a:r>
              <a:rPr lang="en-US" altLang="en-US" dirty="0">
                <a:ea typeface="ＭＳ Ｐゴシック" pitchFamily="34" charset="-128"/>
              </a:rPr>
              <a:t> a client’s explanation of the:</a:t>
            </a:r>
          </a:p>
          <a:p>
            <a:pPr marL="581025" lvl="1" indent="0" eaLnBrk="1" hangingPunct="1">
              <a:lnSpc>
                <a:spcPct val="150000"/>
              </a:lnSpc>
            </a:pPr>
            <a:r>
              <a:rPr lang="en-US" altLang="en-US" sz="2500" dirty="0">
                <a:ea typeface="ＭＳ Ｐゴシック" pitchFamily="34" charset="-128"/>
              </a:rPr>
              <a:t> C</a:t>
            </a:r>
            <a:r>
              <a:rPr lang="en-US" altLang="en-US" dirty="0">
                <a:ea typeface="ＭＳ Ｐゴシック" pitchFamily="34" charset="-128"/>
              </a:rPr>
              <a:t>ause(s) of illness</a:t>
            </a:r>
          </a:p>
          <a:p>
            <a:pPr marL="581025" lvl="1" indent="0" eaLnBrk="1" hangingPunct="1">
              <a:lnSpc>
                <a:spcPct val="150000"/>
              </a:lnSpc>
            </a:pPr>
            <a:r>
              <a:rPr lang="en-US" altLang="en-US" dirty="0">
                <a:ea typeface="ＭＳ Ｐゴシック" pitchFamily="34" charset="-128"/>
              </a:rPr>
              <a:t> Perception of its severity</a:t>
            </a:r>
          </a:p>
          <a:p>
            <a:pPr marL="581025" lvl="1" indent="0" eaLnBrk="1" hangingPunct="1">
              <a:lnSpc>
                <a:spcPct val="150000"/>
              </a:lnSpc>
            </a:pPr>
            <a:r>
              <a:rPr lang="en-US" altLang="en-US" dirty="0">
                <a:ea typeface="ＭＳ Ｐゴシック" pitchFamily="34" charset="-128"/>
              </a:rPr>
              <a:t> Decisions about healing intervention(s)</a:t>
            </a:r>
          </a:p>
          <a:p>
            <a:pPr marL="581025" lvl="1" indent="0" eaLnBrk="1" hangingPunct="1">
              <a:lnSpc>
                <a:spcPct val="150000"/>
              </a:lnSpc>
            </a:pPr>
            <a:r>
              <a:rPr lang="en-US" altLang="en-US" dirty="0">
                <a:ea typeface="ＭＳ Ｐゴシック" pitchFamily="34" charset="-128"/>
              </a:rPr>
              <a:t> Choice of healer(s)</a:t>
            </a:r>
          </a:p>
          <a:p>
            <a:pPr marL="0" indent="0" eaLnBrk="1" hangingPunct="1">
              <a:lnSpc>
                <a:spcPct val="150000"/>
              </a:lnSpc>
              <a:buFontTx/>
              <a:buNone/>
            </a:pPr>
            <a:r>
              <a:rPr lang="en-US" altLang="en-US" sz="2500" dirty="0">
                <a:ea typeface="ＭＳ Ｐゴシック" pitchFamily="34" charset="-128"/>
              </a:rPr>
              <a:t> </a:t>
            </a:r>
            <a:endParaRPr lang="en-US" altLang="en-US" dirty="0">
              <a:ea typeface="ＭＳ Ｐゴシック"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30973" y="843453"/>
            <a:ext cx="8199438" cy="384175"/>
          </a:xfrm>
        </p:spPr>
        <p:txBody>
          <a:bodyPr/>
          <a:lstStyle/>
          <a:p>
            <a:pPr>
              <a:defRPr/>
            </a:pPr>
            <a:r>
              <a:rPr lang="en-US" dirty="0">
                <a:cs typeface="+mj-cs"/>
              </a:rPr>
              <a:t>Dimensions of Religion #1</a:t>
            </a:r>
          </a:p>
        </p:txBody>
      </p:sp>
      <p:sp>
        <p:nvSpPr>
          <p:cNvPr id="5123" name="Rectangle 3"/>
          <p:cNvSpPr>
            <a:spLocks noGrp="1" noChangeArrowheads="1"/>
          </p:cNvSpPr>
          <p:nvPr>
            <p:ph type="body" idx="1"/>
          </p:nvPr>
        </p:nvSpPr>
        <p:spPr>
          <a:xfrm>
            <a:off x="130175" y="1365250"/>
            <a:ext cx="8872538" cy="4564063"/>
          </a:xfrm>
        </p:spPr>
        <p:txBody>
          <a:bodyPr/>
          <a:lstStyle/>
          <a:p>
            <a:pPr marL="0" indent="0">
              <a:lnSpc>
                <a:spcPct val="150000"/>
              </a:lnSpc>
            </a:pPr>
            <a:r>
              <a:rPr lang="en-US" altLang="en-US" b="1" dirty="0">
                <a:ea typeface="ＭＳ Ｐゴシック" pitchFamily="34" charset="-128"/>
              </a:rPr>
              <a:t> Five major dimensions of religion:</a:t>
            </a:r>
          </a:p>
          <a:p>
            <a:pPr marL="581025" lvl="1" indent="0">
              <a:lnSpc>
                <a:spcPct val="100000"/>
              </a:lnSpc>
            </a:pPr>
            <a:r>
              <a:rPr lang="en-US" altLang="en-US" b="1" dirty="0">
                <a:ea typeface="ＭＳ Ｐゴシック" pitchFamily="34" charset="-128"/>
              </a:rPr>
              <a:t> Experiential</a:t>
            </a:r>
            <a:r>
              <a:rPr lang="en-US" altLang="en-US" dirty="0">
                <a:ea typeface="ＭＳ Ｐゴシック" pitchFamily="34" charset="-128"/>
              </a:rPr>
              <a:t>—emotion and/or feeling about purpose 	in life and connection with a higher power</a:t>
            </a:r>
          </a:p>
          <a:p>
            <a:pPr marL="581025" lvl="1" indent="0">
              <a:lnSpc>
                <a:spcPct val="150000"/>
              </a:lnSpc>
            </a:pPr>
            <a:r>
              <a:rPr lang="en-US" altLang="en-US" b="1" dirty="0">
                <a:ea typeface="ＭＳ Ｐゴシック" pitchFamily="34" charset="-128"/>
              </a:rPr>
              <a:t> Ritualistic</a:t>
            </a:r>
            <a:r>
              <a:rPr lang="en-US" altLang="en-US" dirty="0">
                <a:ea typeface="ＭＳ Ｐゴシック" pitchFamily="34" charset="-128"/>
              </a:rPr>
              <a:t>—religious practices</a:t>
            </a:r>
          </a:p>
          <a:p>
            <a:pPr marL="581025" lvl="1" indent="0">
              <a:lnSpc>
                <a:spcPct val="150000"/>
              </a:lnSpc>
            </a:pPr>
            <a:r>
              <a:rPr lang="en-US" altLang="en-US" b="1" dirty="0">
                <a:ea typeface="ＭＳ Ｐゴシック" pitchFamily="34" charset="-128"/>
              </a:rPr>
              <a:t> Ideologic</a:t>
            </a:r>
            <a:r>
              <a:rPr lang="en-US" altLang="en-US" dirty="0">
                <a:ea typeface="ＭＳ Ｐゴシック" pitchFamily="34" charset="-128"/>
              </a:rPr>
              <a:t>—shared beliefs of members</a:t>
            </a:r>
          </a:p>
          <a:p>
            <a:pPr marL="581025" lvl="1" indent="0">
              <a:lnSpc>
                <a:spcPct val="150000"/>
              </a:lnSpc>
            </a:pPr>
            <a:r>
              <a:rPr lang="en-US" altLang="en-US" b="1" dirty="0">
                <a:ea typeface="ＭＳ Ｐゴシック" pitchFamily="34" charset="-128"/>
              </a:rPr>
              <a:t> Intellectual</a:t>
            </a:r>
            <a:r>
              <a:rPr lang="en-US" altLang="en-US" dirty="0">
                <a:ea typeface="ＭＳ Ｐゴシック" pitchFamily="34" charset="-128"/>
              </a:rPr>
              <a:t>—cognitive understanding</a:t>
            </a:r>
          </a:p>
          <a:p>
            <a:pPr marL="581025" lvl="1" indent="0">
              <a:lnSpc>
                <a:spcPct val="100000"/>
              </a:lnSpc>
            </a:pPr>
            <a:r>
              <a:rPr lang="en-US" altLang="en-US" b="1" dirty="0">
                <a:ea typeface="ＭＳ Ｐゴシック" pitchFamily="34" charset="-128"/>
              </a:rPr>
              <a:t> Consequential</a:t>
            </a:r>
            <a:r>
              <a:rPr lang="en-US" altLang="en-US" dirty="0">
                <a:ea typeface="ＭＳ Ｐゴシック" pitchFamily="34" charset="-128"/>
              </a:rPr>
              <a:t>—adherence to the prescribed 	standards of conduct</a:t>
            </a:r>
          </a:p>
          <a:p>
            <a:pPr marL="0" indent="0" eaLnBrk="1" hangingPunct="1">
              <a:lnSpc>
                <a:spcPct val="150000"/>
              </a:lnSpc>
              <a:buFontTx/>
              <a:buNone/>
            </a:pPr>
            <a:r>
              <a:rPr lang="en-US" altLang="en-US" dirty="0">
                <a:ea typeface="ＭＳ Ｐゴシック" pitchFamily="34" charset="-128"/>
              </a:rPr>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30585" y="837542"/>
            <a:ext cx="8524875" cy="388937"/>
          </a:xfrm>
        </p:spPr>
        <p:txBody>
          <a:bodyPr/>
          <a:lstStyle/>
          <a:p>
            <a:pPr>
              <a:defRPr/>
            </a:pPr>
            <a:r>
              <a:rPr lang="en-US" dirty="0">
                <a:cs typeface="+mj-cs"/>
              </a:rPr>
              <a:t>Dimensions of Religion #2</a:t>
            </a:r>
          </a:p>
        </p:txBody>
      </p:sp>
      <p:sp>
        <p:nvSpPr>
          <p:cNvPr id="3" name="Content Placeholder 2"/>
          <p:cNvSpPr>
            <a:spLocks noGrp="1"/>
          </p:cNvSpPr>
          <p:nvPr>
            <p:ph idx="1"/>
          </p:nvPr>
        </p:nvSpPr>
        <p:spPr>
          <a:xfrm>
            <a:off x="60325" y="1363663"/>
            <a:ext cx="8953500" cy="4683125"/>
          </a:xfrm>
        </p:spPr>
        <p:txBody>
          <a:bodyPr/>
          <a:lstStyle/>
          <a:p>
            <a:pPr marL="0" indent="0">
              <a:lnSpc>
                <a:spcPct val="100000"/>
              </a:lnSpc>
              <a:defRPr/>
            </a:pPr>
            <a:r>
              <a:rPr lang="en-US" b="1" dirty="0">
                <a:ea typeface="+mn-ea"/>
                <a:cs typeface="+mn-cs"/>
              </a:rPr>
              <a:t> Religious Dimensions in Relation to Health and 	Illness</a:t>
            </a:r>
          </a:p>
          <a:p>
            <a:pPr marL="1038225" lvl="1" indent="-457200">
              <a:lnSpc>
                <a:spcPct val="100000"/>
              </a:lnSpc>
              <a:buFont typeface="+mj-lt"/>
              <a:buAutoNum type="arabicPeriod"/>
              <a:defRPr/>
            </a:pPr>
            <a:r>
              <a:rPr lang="en-US" dirty="0">
                <a:ea typeface="+mn-ea"/>
                <a:cs typeface="+mn-cs"/>
              </a:rPr>
              <a:t>Determine the dimensions important to the client for mutual goal setting and priorities.</a:t>
            </a:r>
          </a:p>
          <a:p>
            <a:pPr marL="1038225" lvl="1" indent="-457200">
              <a:lnSpc>
                <a:spcPct val="100000"/>
              </a:lnSpc>
              <a:buFont typeface="+mj-lt"/>
              <a:buAutoNum type="arabicPeriod"/>
              <a:defRPr/>
            </a:pPr>
            <a:r>
              <a:rPr lang="en-US" dirty="0">
                <a:ea typeface="+mn-ea"/>
                <a:cs typeface="+mn-cs"/>
              </a:rPr>
              <a:t>Determine what a given member of a specific religious affiliation believes to be important.</a:t>
            </a:r>
          </a:p>
          <a:p>
            <a:pPr marL="1038225" lvl="1" indent="-457200">
              <a:lnSpc>
                <a:spcPct val="100000"/>
              </a:lnSpc>
              <a:buFont typeface="+mj-lt"/>
              <a:buAutoNum type="arabicPeriod"/>
              <a:defRPr/>
            </a:pPr>
            <a:r>
              <a:rPr lang="en-US" dirty="0">
                <a:ea typeface="+mn-ea"/>
                <a:cs typeface="+mn-cs"/>
              </a:rPr>
              <a:t>Obtain accurate information.</a:t>
            </a:r>
          </a:p>
          <a:p>
            <a:pPr marL="1038225" lvl="1" indent="-457200">
              <a:lnSpc>
                <a:spcPct val="100000"/>
              </a:lnSpc>
              <a:buFont typeface="+mj-lt"/>
              <a:buAutoNum type="arabicPeriod"/>
              <a:defRPr/>
            </a:pPr>
            <a:r>
              <a:rPr lang="en-US" dirty="0">
                <a:ea typeface="+mn-ea"/>
                <a:cs typeface="+mn-cs"/>
              </a:rPr>
              <a:t>Understand religious virtues of clients.</a:t>
            </a:r>
          </a:p>
          <a:p>
            <a:pPr marL="1038225" lvl="1" indent="-457200">
              <a:lnSpc>
                <a:spcPct val="100000"/>
              </a:lnSpc>
              <a:buFont typeface="+mj-lt"/>
              <a:buAutoNum type="arabicPeriod"/>
              <a:defRPr/>
            </a:pPr>
            <a:r>
              <a:rPr lang="en-US" dirty="0">
                <a:ea typeface="+mn-ea"/>
                <a:cs typeface="+mn-cs"/>
              </a:rPr>
              <a:t>Assist clients to cope with differences between their own behaviors and the norms of their religion.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39130" y="851610"/>
            <a:ext cx="8199438" cy="384175"/>
          </a:xfrm>
        </p:spPr>
        <p:txBody>
          <a:bodyPr/>
          <a:lstStyle/>
          <a:p>
            <a:pPr>
              <a:defRPr/>
            </a:pPr>
            <a:r>
              <a:rPr lang="en-US" dirty="0">
                <a:cs typeface="+mj-cs"/>
              </a:rPr>
              <a:t>Religion and Spiritual Nursing Care</a:t>
            </a:r>
          </a:p>
        </p:txBody>
      </p:sp>
      <p:sp>
        <p:nvSpPr>
          <p:cNvPr id="7171" name="Rectangle 3"/>
          <p:cNvSpPr>
            <a:spLocks noGrp="1" noChangeArrowheads="1"/>
          </p:cNvSpPr>
          <p:nvPr>
            <p:ph type="body" idx="1"/>
          </p:nvPr>
        </p:nvSpPr>
        <p:spPr>
          <a:xfrm>
            <a:off x="136525" y="1325563"/>
            <a:ext cx="8877300" cy="4643437"/>
          </a:xfrm>
        </p:spPr>
        <p:txBody>
          <a:bodyPr/>
          <a:lstStyle/>
          <a:p>
            <a:pPr indent="0">
              <a:lnSpc>
                <a:spcPct val="100000"/>
              </a:lnSpc>
            </a:pPr>
            <a:r>
              <a:rPr lang="en-US" altLang="en-US" dirty="0">
                <a:ea typeface="ＭＳ Ｐゴシック" pitchFamily="34" charset="-128"/>
              </a:rPr>
              <a:t> Nurses endeavor to provide </a:t>
            </a:r>
            <a:r>
              <a:rPr lang="en-US" altLang="en-US" b="1" dirty="0">
                <a:ea typeface="ＭＳ Ｐゴシック" pitchFamily="34" charset="-128"/>
              </a:rPr>
              <a:t>holistic health care,</a:t>
            </a:r>
            <a:r>
              <a:rPr lang="en-US" altLang="en-US" dirty="0">
                <a:ea typeface="ＭＳ Ｐゴシック" pitchFamily="34" charset="-128"/>
              </a:rPr>
              <a:t> in which the needs of the total person are recognized.</a:t>
            </a:r>
          </a:p>
          <a:p>
            <a:pPr indent="0">
              <a:lnSpc>
                <a:spcPct val="100000"/>
              </a:lnSpc>
            </a:pPr>
            <a:endParaRPr lang="en-US" altLang="en-US" dirty="0">
              <a:ea typeface="ＭＳ Ｐゴシック" pitchFamily="34" charset="-128"/>
            </a:endParaRPr>
          </a:p>
          <a:p>
            <a:pPr indent="0">
              <a:lnSpc>
                <a:spcPct val="100000"/>
              </a:lnSpc>
            </a:pPr>
            <a:r>
              <a:rPr lang="en-US" altLang="en-US" b="1" dirty="0">
                <a:ea typeface="ＭＳ Ｐゴシック" pitchFamily="34" charset="-128"/>
              </a:rPr>
              <a:t> Religion</a:t>
            </a:r>
            <a:r>
              <a:rPr lang="en-US" altLang="en-US" i="1" dirty="0">
                <a:ea typeface="ＭＳ Ｐゴシック" pitchFamily="34" charset="-128"/>
              </a:rPr>
              <a:t> </a:t>
            </a:r>
            <a:r>
              <a:rPr lang="en-US" altLang="en-US" dirty="0">
                <a:ea typeface="ＭＳ Ｐゴシック" pitchFamily="34" charset="-128"/>
              </a:rPr>
              <a:t>is an organized system of beliefs about the cause, nature, and purpose of the universe, often including the belief in or worship of a Supreme Being.</a:t>
            </a:r>
          </a:p>
          <a:p>
            <a:pPr indent="0">
              <a:lnSpc>
                <a:spcPct val="100000"/>
              </a:lnSpc>
            </a:pPr>
            <a:endParaRPr lang="en-US" altLang="en-US" dirty="0">
              <a:ea typeface="ＭＳ Ｐゴシック" pitchFamily="34" charset="-128"/>
            </a:endParaRPr>
          </a:p>
          <a:p>
            <a:pPr indent="0">
              <a:lnSpc>
                <a:spcPct val="100000"/>
              </a:lnSpc>
            </a:pPr>
            <a:r>
              <a:rPr lang="en-US" altLang="en-US" b="1" dirty="0">
                <a:ea typeface="ＭＳ Ｐゴシック" pitchFamily="34" charset="-128"/>
              </a:rPr>
              <a:t> Spirituality</a:t>
            </a:r>
            <a:r>
              <a:rPr lang="en-US" altLang="en-US" dirty="0">
                <a:ea typeface="ＭＳ Ｐゴシック" pitchFamily="34" charset="-128"/>
              </a:rPr>
              <a:t> is a person</a:t>
            </a:r>
            <a:r>
              <a:rPr lang="ja-JP" altLang="en-US">
                <a:ea typeface="ＭＳ Ｐゴシック" pitchFamily="34" charset="-128"/>
              </a:rPr>
              <a:t>’</a:t>
            </a:r>
            <a:r>
              <a:rPr lang="en-US" altLang="ja-JP" dirty="0">
                <a:ea typeface="ＭＳ Ｐゴシック" pitchFamily="34" charset="-128"/>
              </a:rPr>
              <a:t>s personal effort to find meaning and purpose in his or her life. It is more focused on individual growth, more subjective, more emotionally based, and rising from personal experience.</a:t>
            </a:r>
            <a:endParaRPr lang="en-US" altLang="en-US" dirty="0">
              <a:ea typeface="ＭＳ Ｐゴシック"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33658" y="839180"/>
            <a:ext cx="8524875" cy="388938"/>
          </a:xfrm>
        </p:spPr>
        <p:txBody>
          <a:bodyPr/>
          <a:lstStyle/>
          <a:p>
            <a:pPr>
              <a:defRPr/>
            </a:pPr>
            <a:r>
              <a:rPr lang="en-US" dirty="0">
                <a:cs typeface="+mj-cs"/>
              </a:rPr>
              <a:t>Question #1</a:t>
            </a:r>
          </a:p>
        </p:txBody>
      </p:sp>
      <p:sp>
        <p:nvSpPr>
          <p:cNvPr id="8195" name="Content Placeholder 2"/>
          <p:cNvSpPr>
            <a:spLocks noGrp="1"/>
          </p:cNvSpPr>
          <p:nvPr>
            <p:ph idx="1"/>
          </p:nvPr>
        </p:nvSpPr>
        <p:spPr>
          <a:xfrm>
            <a:off x="330200" y="1544638"/>
            <a:ext cx="8613775" cy="3686175"/>
          </a:xfrm>
        </p:spPr>
        <p:txBody>
          <a:bodyPr/>
          <a:lstStyle/>
          <a:p>
            <a:pPr marL="0" indent="0">
              <a:lnSpc>
                <a:spcPct val="150000"/>
              </a:lnSpc>
            </a:pPr>
            <a:r>
              <a:rPr lang="en-US" altLang="en-US" dirty="0">
                <a:ea typeface="ＭＳ Ｐゴシック" pitchFamily="34" charset="-128"/>
              </a:rPr>
              <a:t> Is the following statement true or false? </a:t>
            </a:r>
          </a:p>
          <a:p>
            <a:pPr marL="0" indent="0">
              <a:lnSpc>
                <a:spcPct val="150000"/>
              </a:lnSpc>
            </a:pPr>
            <a:endParaRPr lang="en-US" altLang="en-US" dirty="0">
              <a:ea typeface="ＭＳ Ｐゴシック" pitchFamily="34" charset="-128"/>
            </a:endParaRPr>
          </a:p>
          <a:p>
            <a:pPr marL="0" indent="0">
              <a:lnSpc>
                <a:spcPct val="150000"/>
              </a:lnSpc>
            </a:pPr>
            <a:r>
              <a:rPr lang="en-US" altLang="en-US" dirty="0">
                <a:ea typeface="ＭＳ Ｐゴシック" pitchFamily="34" charset="-128"/>
              </a:rPr>
              <a:t> Religion addresses questions related to what is true and right.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42744" y="843014"/>
            <a:ext cx="8524875" cy="388937"/>
          </a:xfrm>
        </p:spPr>
        <p:txBody>
          <a:bodyPr/>
          <a:lstStyle/>
          <a:p>
            <a:pPr>
              <a:defRPr/>
            </a:pPr>
            <a:r>
              <a:rPr lang="en-US" dirty="0">
                <a:cs typeface="+mj-cs"/>
              </a:rPr>
              <a:t>Answer to Question #1</a:t>
            </a:r>
          </a:p>
        </p:txBody>
      </p:sp>
      <p:sp>
        <p:nvSpPr>
          <p:cNvPr id="9219" name="Content Placeholder 2"/>
          <p:cNvSpPr>
            <a:spLocks noGrp="1"/>
          </p:cNvSpPr>
          <p:nvPr>
            <p:ph idx="1"/>
          </p:nvPr>
        </p:nvSpPr>
        <p:spPr>
          <a:xfrm>
            <a:off x="330200" y="1585913"/>
            <a:ext cx="8613775" cy="3841750"/>
          </a:xfrm>
        </p:spPr>
        <p:txBody>
          <a:bodyPr/>
          <a:lstStyle/>
          <a:p>
            <a:pPr marL="0" indent="0">
              <a:lnSpc>
                <a:spcPct val="150000"/>
              </a:lnSpc>
            </a:pPr>
            <a:r>
              <a:rPr lang="en-US" altLang="en-US" dirty="0">
                <a:ea typeface="ＭＳ Ｐゴシック" pitchFamily="34" charset="-128"/>
              </a:rPr>
              <a:t>True </a:t>
            </a:r>
          </a:p>
          <a:p>
            <a:pPr marL="0" indent="0">
              <a:lnSpc>
                <a:spcPct val="150000"/>
              </a:lnSpc>
            </a:pPr>
            <a:endParaRPr lang="en-US" altLang="en-US" dirty="0">
              <a:ea typeface="ＭＳ Ｐゴシック" pitchFamily="34" charset="-128"/>
            </a:endParaRPr>
          </a:p>
          <a:p>
            <a:pPr marL="0" indent="0">
              <a:lnSpc>
                <a:spcPct val="150000"/>
              </a:lnSpc>
            </a:pPr>
            <a:r>
              <a:rPr lang="en-US" altLang="en-US" dirty="0">
                <a:ea typeface="ＭＳ Ｐゴシック" pitchFamily="34" charset="-128"/>
              </a:rPr>
              <a:t> Rationale: Religion addresses questions related to what is true and right and helps individuals determine where they belong in the scheme of their life</a:t>
            </a:r>
            <a:r>
              <a:rPr lang="ja-JP" altLang="en-US">
                <a:ea typeface="ＭＳ Ｐゴシック" pitchFamily="34" charset="-128"/>
              </a:rPr>
              <a:t>’</a:t>
            </a:r>
            <a:r>
              <a:rPr lang="en-US" altLang="ja-JP" dirty="0">
                <a:ea typeface="ＭＳ Ｐゴシック" pitchFamily="34" charset="-128"/>
              </a:rPr>
              <a:t>s journey.</a:t>
            </a:r>
            <a:endParaRPr lang="en-US" altLang="en-US" dirty="0">
              <a:ea typeface="ＭＳ Ｐゴシック"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29605" y="841865"/>
            <a:ext cx="8199438" cy="384175"/>
          </a:xfrm>
        </p:spPr>
        <p:txBody>
          <a:bodyPr/>
          <a:lstStyle/>
          <a:p>
            <a:pPr>
              <a:defRPr/>
            </a:pPr>
            <a:r>
              <a:rPr lang="en-US" dirty="0">
                <a:cs typeface="+mj-cs"/>
              </a:rPr>
              <a:t>Spiritual Nursing Care #1</a:t>
            </a:r>
          </a:p>
        </p:txBody>
      </p:sp>
      <p:sp>
        <p:nvSpPr>
          <p:cNvPr id="10243" name="Rectangle 3"/>
          <p:cNvSpPr>
            <a:spLocks noGrp="1" noChangeArrowheads="1"/>
          </p:cNvSpPr>
          <p:nvPr>
            <p:ph type="body" idx="1"/>
          </p:nvPr>
        </p:nvSpPr>
        <p:spPr>
          <a:xfrm>
            <a:off x="201613" y="1460500"/>
            <a:ext cx="8791575" cy="4425950"/>
          </a:xfrm>
        </p:spPr>
        <p:txBody>
          <a:bodyPr/>
          <a:lstStyle/>
          <a:p>
            <a:r>
              <a:rPr lang="en-US" altLang="en-US" b="1" dirty="0">
                <a:ea typeface="ＭＳ Ｐゴシック" pitchFamily="34" charset="-128"/>
              </a:rPr>
              <a:t>Spiritual intervention </a:t>
            </a:r>
            <a:r>
              <a:rPr lang="en-US" altLang="en-US" dirty="0">
                <a:ea typeface="ＭＳ Ｐゴシック" pitchFamily="34" charset="-128"/>
              </a:rPr>
              <a:t>is as appropriate as any other form of nursing intervention and recognizes that the balance of physical, psychosocial, and spiritual aspects of life is essential to overall good health.</a:t>
            </a:r>
          </a:p>
          <a:p>
            <a:endParaRPr lang="en-US" altLang="en-US" dirty="0">
              <a:ea typeface="ＭＳ Ｐゴシック" pitchFamily="34" charset="-128"/>
            </a:endParaRPr>
          </a:p>
          <a:p>
            <a:r>
              <a:rPr lang="en-US" altLang="en-US" b="1" dirty="0">
                <a:ea typeface="ＭＳ Ｐゴシック" pitchFamily="34" charset="-128"/>
              </a:rPr>
              <a:t>Spiritual distress</a:t>
            </a:r>
            <a:r>
              <a:rPr lang="en-US" altLang="en-US" dirty="0">
                <a:ea typeface="ＭＳ Ｐゴシック" pitchFamily="34" charset="-128"/>
              </a:rPr>
              <a:t> is disruption in the life principle that pervades a person</a:t>
            </a:r>
            <a:r>
              <a:rPr lang="ja-JP" altLang="en-US">
                <a:ea typeface="ＭＳ Ｐゴシック" pitchFamily="34" charset="-128"/>
              </a:rPr>
              <a:t>’</a:t>
            </a:r>
            <a:r>
              <a:rPr lang="en-US" altLang="ja-JP" dirty="0">
                <a:ea typeface="ＭＳ Ｐゴシック" pitchFamily="34" charset="-128"/>
              </a:rPr>
              <a:t>s entire being and that integrates and transcends the person</a:t>
            </a:r>
            <a:r>
              <a:rPr lang="ja-JP" altLang="en-US">
                <a:ea typeface="ＭＳ Ｐゴシック" pitchFamily="34" charset="-128"/>
              </a:rPr>
              <a:t>’</a:t>
            </a:r>
            <a:r>
              <a:rPr lang="en-US" altLang="ja-JP" dirty="0">
                <a:ea typeface="ＭＳ Ｐゴシック" pitchFamily="34" charset="-128"/>
              </a:rPr>
              <a:t>s biologic and psychosocial nature.</a:t>
            </a:r>
          </a:p>
          <a:p>
            <a:endParaRPr lang="en-US" altLang="en-US" dirty="0">
              <a:ea typeface="ＭＳ Ｐゴシック" pitchFamily="34" charset="-128"/>
            </a:endParaRPr>
          </a:p>
          <a:p>
            <a:r>
              <a:rPr lang="en-US" altLang="en-US" dirty="0">
                <a:ea typeface="ＭＳ Ｐゴシック" pitchFamily="34" charset="-128"/>
              </a:rPr>
              <a:t>Cultural </a:t>
            </a:r>
            <a:r>
              <a:rPr lang="en-US" altLang="en-US" b="1" dirty="0">
                <a:ea typeface="ＭＳ Ｐゴシック" pitchFamily="34" charset="-128"/>
              </a:rPr>
              <a:t>assessment</a:t>
            </a:r>
            <a:r>
              <a:rPr lang="en-US" altLang="en-US" dirty="0">
                <a:ea typeface="ＭＳ Ｐゴシック" pitchFamily="34" charset="-128"/>
              </a:rPr>
              <a:t> includes assessment of religious and spiritual issues.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39130" y="847286"/>
            <a:ext cx="8199438" cy="384175"/>
          </a:xfrm>
        </p:spPr>
        <p:txBody>
          <a:bodyPr/>
          <a:lstStyle/>
          <a:p>
            <a:pPr>
              <a:defRPr/>
            </a:pPr>
            <a:r>
              <a:rPr lang="en-US" dirty="0">
                <a:cs typeface="+mj-cs"/>
              </a:rPr>
              <a:t>Spiritual Nursing Care #2</a:t>
            </a:r>
          </a:p>
        </p:txBody>
      </p:sp>
      <p:sp>
        <p:nvSpPr>
          <p:cNvPr id="11267" name="Rectangle 3"/>
          <p:cNvSpPr>
            <a:spLocks noGrp="1" noChangeArrowheads="1"/>
          </p:cNvSpPr>
          <p:nvPr>
            <p:ph type="body" idx="1"/>
          </p:nvPr>
        </p:nvSpPr>
        <p:spPr>
          <a:xfrm>
            <a:off x="150813" y="1381125"/>
            <a:ext cx="8761412" cy="4651375"/>
          </a:xfrm>
        </p:spPr>
        <p:txBody>
          <a:bodyPr/>
          <a:lstStyle/>
          <a:p>
            <a:r>
              <a:rPr lang="en-US" altLang="en-US" b="1" dirty="0">
                <a:ea typeface="ＭＳ Ｐゴシック" pitchFamily="34" charset="-128"/>
              </a:rPr>
              <a:t>Spiritual Nursing Care for the Dying or Bereaved Client and Family</a:t>
            </a:r>
          </a:p>
          <a:p>
            <a:pPr lvl="1"/>
            <a:r>
              <a:rPr lang="en-US" altLang="en-US" dirty="0">
                <a:ea typeface="ＭＳ Ｐゴシック" pitchFamily="34" charset="-128"/>
              </a:rPr>
              <a:t>Death practices</a:t>
            </a:r>
          </a:p>
          <a:p>
            <a:pPr lvl="1"/>
            <a:r>
              <a:rPr lang="en-US" altLang="en-US" dirty="0">
                <a:ea typeface="ＭＳ Ｐゴシック" pitchFamily="34" charset="-128"/>
              </a:rPr>
              <a:t>Preparation of the body</a:t>
            </a:r>
          </a:p>
          <a:p>
            <a:pPr lvl="1"/>
            <a:r>
              <a:rPr lang="en-US" altLang="en-US" dirty="0">
                <a:ea typeface="ＭＳ Ｐゴシック" pitchFamily="34" charset="-128"/>
              </a:rPr>
              <a:t>Funeral practices</a:t>
            </a:r>
          </a:p>
          <a:p>
            <a:pPr lvl="1"/>
            <a:r>
              <a:rPr lang="en-US" altLang="en-US" dirty="0">
                <a:ea typeface="ＭＳ Ｐゴシック" pitchFamily="34" charset="-128"/>
              </a:rPr>
              <a:t>Taboos</a:t>
            </a:r>
          </a:p>
          <a:p>
            <a:pPr lvl="1"/>
            <a:r>
              <a:rPr lang="en-US" altLang="en-US" dirty="0">
                <a:ea typeface="ＭＳ Ｐゴシック" pitchFamily="34" charset="-128"/>
              </a:rPr>
              <a:t>Unexpected and violent death</a:t>
            </a:r>
          </a:p>
          <a:p>
            <a:pPr lvl="1"/>
            <a:r>
              <a:rPr lang="en-US" altLang="en-US" dirty="0">
                <a:ea typeface="ＭＳ Ｐゴシック" pitchFamily="34" charset="-128"/>
              </a:rPr>
              <a:t>Death of a child</a:t>
            </a:r>
          </a:p>
          <a:p>
            <a:pPr lvl="1"/>
            <a:r>
              <a:rPr lang="en-US" altLang="en-US" dirty="0">
                <a:ea typeface="ＭＳ Ｐゴシック" pitchFamily="34" charset="-128"/>
              </a:rPr>
              <a:t>Bereavement, grief, mourning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35128" y="835954"/>
            <a:ext cx="8659813" cy="387350"/>
          </a:xfrm>
        </p:spPr>
        <p:txBody>
          <a:bodyPr/>
          <a:lstStyle/>
          <a:p>
            <a:pPr eaLnBrk="1" hangingPunct="1">
              <a:defRPr/>
            </a:pPr>
            <a:r>
              <a:rPr lang="en-US" dirty="0">
                <a:cs typeface="+mj-cs"/>
              </a:rPr>
              <a:t>Question #2</a:t>
            </a:r>
          </a:p>
        </p:txBody>
      </p:sp>
      <p:sp>
        <p:nvSpPr>
          <p:cNvPr id="12291" name="Rectangle 3"/>
          <p:cNvSpPr>
            <a:spLocks noGrp="1" noChangeArrowheads="1"/>
          </p:cNvSpPr>
          <p:nvPr>
            <p:ph type="body" idx="1"/>
          </p:nvPr>
        </p:nvSpPr>
        <p:spPr>
          <a:xfrm>
            <a:off x="190500" y="1435100"/>
            <a:ext cx="8724900" cy="4251325"/>
          </a:xfrm>
        </p:spPr>
        <p:txBody>
          <a:bodyPr/>
          <a:lstStyle/>
          <a:p>
            <a:pPr>
              <a:lnSpc>
                <a:spcPct val="150000"/>
              </a:lnSpc>
            </a:pPr>
            <a:r>
              <a:rPr lang="en-US" altLang="en-US" dirty="0">
                <a:ea typeface="ＭＳ Ｐゴシック" pitchFamily="34" charset="-128"/>
              </a:rPr>
              <a:t>Is the following statement true or false?</a:t>
            </a:r>
          </a:p>
          <a:p>
            <a:pPr>
              <a:lnSpc>
                <a:spcPct val="150000"/>
              </a:lnSpc>
            </a:pPr>
            <a:endParaRPr lang="en-US" altLang="en-US" dirty="0">
              <a:ea typeface="ＭＳ Ｐゴシック" pitchFamily="34" charset="-128"/>
            </a:endParaRPr>
          </a:p>
          <a:p>
            <a:pPr>
              <a:lnSpc>
                <a:spcPct val="150000"/>
              </a:lnSpc>
            </a:pPr>
            <a:r>
              <a:rPr lang="en-US" altLang="en-US" dirty="0">
                <a:ea typeface="ＭＳ Ｐゴシック" pitchFamily="34" charset="-128"/>
              </a:rPr>
              <a:t>While attention to a client</a:t>
            </a:r>
            <a:r>
              <a:rPr lang="ja-JP" altLang="en-US">
                <a:ea typeface="ＭＳ Ｐゴシック" pitchFamily="34" charset="-128"/>
              </a:rPr>
              <a:t>’</a:t>
            </a:r>
            <a:r>
              <a:rPr lang="en-US" altLang="ja-JP" dirty="0">
                <a:ea typeface="ＭＳ Ｐゴシック" pitchFamily="34" charset="-128"/>
              </a:rPr>
              <a:t>s spiritual needs is always important, most clients view religion as a private matter, especially at a time of crisis.  </a:t>
            </a:r>
            <a:endParaRPr lang="en-US" altLang="en-US" dirty="0">
              <a:ea typeface="ＭＳ Ｐゴシック" pitchFamily="34"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36884" y="839129"/>
            <a:ext cx="8616950" cy="384175"/>
          </a:xfrm>
        </p:spPr>
        <p:txBody>
          <a:bodyPr/>
          <a:lstStyle/>
          <a:p>
            <a:pPr eaLnBrk="1" hangingPunct="1">
              <a:defRPr/>
            </a:pPr>
            <a:r>
              <a:rPr lang="en-US" dirty="0">
                <a:cs typeface="+mj-cs"/>
              </a:rPr>
              <a:t>Answer to Question #2</a:t>
            </a:r>
          </a:p>
        </p:txBody>
      </p:sp>
      <p:sp>
        <p:nvSpPr>
          <p:cNvPr id="13315" name="Rectangle 3"/>
          <p:cNvSpPr>
            <a:spLocks noGrp="1" noChangeArrowheads="1"/>
          </p:cNvSpPr>
          <p:nvPr>
            <p:ph type="body" idx="1"/>
          </p:nvPr>
        </p:nvSpPr>
        <p:spPr>
          <a:xfrm>
            <a:off x="263525" y="1611313"/>
            <a:ext cx="8750300" cy="3989387"/>
          </a:xfrm>
        </p:spPr>
        <p:txBody>
          <a:bodyPr/>
          <a:lstStyle/>
          <a:p>
            <a:pPr>
              <a:lnSpc>
                <a:spcPct val="150000"/>
              </a:lnSpc>
            </a:pPr>
            <a:r>
              <a:rPr lang="en-US" altLang="en-US" dirty="0">
                <a:ea typeface="ＭＳ Ｐゴシック" pitchFamily="34" charset="-128"/>
              </a:rPr>
              <a:t>False</a:t>
            </a:r>
          </a:p>
          <a:p>
            <a:pPr>
              <a:lnSpc>
                <a:spcPct val="150000"/>
              </a:lnSpc>
            </a:pPr>
            <a:endParaRPr lang="en-US" altLang="en-US" dirty="0">
              <a:ea typeface="ＭＳ Ｐゴシック" pitchFamily="34" charset="-128"/>
            </a:endParaRPr>
          </a:p>
          <a:p>
            <a:pPr>
              <a:lnSpc>
                <a:spcPct val="150000"/>
              </a:lnSpc>
            </a:pPr>
            <a:r>
              <a:rPr lang="en-US" altLang="en-US" dirty="0">
                <a:ea typeface="ＭＳ Ｐゴシック" pitchFamily="34" charset="-128"/>
              </a:rPr>
              <a:t>Rationale: 	The goal of spiritual nursing care is to assist clients in integrating their own religious and spiritual beliefs into the ultimate reality that gives meaning to their lives in relation to the health care crisis that has precipitated the need for nursing care.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36496" y="448824"/>
            <a:ext cx="8986838" cy="776287"/>
          </a:xfrm>
        </p:spPr>
        <p:txBody>
          <a:bodyPr/>
          <a:lstStyle/>
          <a:p>
            <a:pPr>
              <a:defRPr/>
            </a:pPr>
            <a:r>
              <a:rPr lang="en-US" dirty="0">
                <a:cs typeface="+mj-cs"/>
              </a:rPr>
              <a:t>Religious Trends in the United States and Canada #1</a:t>
            </a:r>
          </a:p>
        </p:txBody>
      </p:sp>
      <p:sp>
        <p:nvSpPr>
          <p:cNvPr id="14339" name="Rectangle 3"/>
          <p:cNvSpPr>
            <a:spLocks noGrp="1" noChangeArrowheads="1"/>
          </p:cNvSpPr>
          <p:nvPr>
            <p:ph type="body" idx="1"/>
          </p:nvPr>
        </p:nvSpPr>
        <p:spPr>
          <a:xfrm>
            <a:off x="266700" y="1520825"/>
            <a:ext cx="8666163" cy="4210050"/>
          </a:xfrm>
        </p:spPr>
        <p:txBody>
          <a:bodyPr/>
          <a:lstStyle/>
          <a:p>
            <a:pPr marL="433388" lvl="1" indent="-342900">
              <a:lnSpc>
                <a:spcPct val="150000"/>
              </a:lnSpc>
              <a:buFont typeface="Wingdings" panose="05000000000000000000" pitchFamily="2" charset="2"/>
              <a:buChar char="v"/>
            </a:pPr>
            <a:r>
              <a:rPr lang="en-US" altLang="en-US" dirty="0">
                <a:ea typeface="ＭＳ Ｐゴシック" pitchFamily="34" charset="-128"/>
              </a:rPr>
              <a:t> The United States and Canada are cosmopolitan nations to which all of the </a:t>
            </a:r>
            <a:r>
              <a:rPr lang="en-US" altLang="en-US" b="1" dirty="0">
                <a:ea typeface="ＭＳ Ｐゴシック" pitchFamily="34" charset="-128"/>
              </a:rPr>
              <a:t>major</a:t>
            </a:r>
            <a:r>
              <a:rPr lang="en-US" altLang="en-US" dirty="0">
                <a:ea typeface="ＭＳ Ｐゴシック" pitchFamily="34" charset="-128"/>
              </a:rPr>
              <a:t> and many of the </a:t>
            </a:r>
            <a:r>
              <a:rPr lang="en-US" altLang="en-US" b="1" dirty="0">
                <a:ea typeface="ＭＳ Ｐゴシック" pitchFamily="34" charset="-128"/>
              </a:rPr>
              <a:t>minor</a:t>
            </a:r>
            <a:r>
              <a:rPr lang="en-US" altLang="en-US" dirty="0">
                <a:ea typeface="ＭＳ Ｐゴシック" pitchFamily="34" charset="-128"/>
              </a:rPr>
              <a:t> faiths of Europe and other parts of the globe have been transplanted. </a:t>
            </a:r>
          </a:p>
          <a:p>
            <a:pPr marL="433388" lvl="1" indent="-342900">
              <a:lnSpc>
                <a:spcPct val="150000"/>
              </a:lnSpc>
              <a:buFont typeface="Wingdings" panose="05000000000000000000" pitchFamily="2" charset="2"/>
              <a:buChar char="v"/>
            </a:pPr>
            <a:r>
              <a:rPr lang="en-US" altLang="en-US" dirty="0">
                <a:ea typeface="ＭＳ Ｐゴシック" pitchFamily="34" charset="-128"/>
              </a:rPr>
              <a:t> Religious identification among people from different racial and ethnic groups is important because </a:t>
            </a:r>
            <a:r>
              <a:rPr lang="en-US" altLang="en-US" b="1" dirty="0">
                <a:ea typeface="ＭＳ Ｐゴシック" pitchFamily="34" charset="-128"/>
              </a:rPr>
              <a:t>religion and culture are interwoven.</a:t>
            </a:r>
            <a:endParaRPr lang="en-US" altLang="en-US" dirty="0">
              <a:ea typeface="ＭＳ Ｐゴシック" pitchFamily="34" charset="-128"/>
            </a:endParaRPr>
          </a:p>
          <a:p>
            <a:pPr marL="90488" lvl="1" indent="0">
              <a:lnSpc>
                <a:spcPct val="150000"/>
              </a:lnSpc>
              <a:buFont typeface="Symbol" pitchFamily="18" charset="2"/>
              <a:buChar char="·"/>
            </a:pPr>
            <a:endParaRPr lang="en-US" altLang="en-US" dirty="0">
              <a:ea typeface="ＭＳ Ｐゴシック" pitchFamily="34" charset="-12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30213" y="851641"/>
            <a:ext cx="8524875" cy="388937"/>
          </a:xfrm>
        </p:spPr>
        <p:txBody>
          <a:bodyPr/>
          <a:lstStyle/>
          <a:p>
            <a:r>
              <a:rPr lang="en-US" dirty="0"/>
              <a:t>Religious Trends in the United States and Canada #2</a:t>
            </a:r>
          </a:p>
        </p:txBody>
      </p:sp>
      <p:pic>
        <p:nvPicPr>
          <p:cNvPr id="6" name="Picture 4" descr="This image describes about the Religious Trends in the United States and Canada "/>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68253" y="2171700"/>
            <a:ext cx="676275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37594" y="449263"/>
            <a:ext cx="8524875" cy="776287"/>
          </a:xfrm>
        </p:spPr>
        <p:txBody>
          <a:bodyPr/>
          <a:lstStyle/>
          <a:p>
            <a:pPr>
              <a:defRPr/>
            </a:pPr>
            <a:r>
              <a:rPr lang="en-US" dirty="0">
                <a:cs typeface="+mj-cs"/>
              </a:rPr>
              <a:t>Contributions of Religious Groups to the Health Care Delivery System</a:t>
            </a:r>
          </a:p>
        </p:txBody>
      </p:sp>
      <p:sp>
        <p:nvSpPr>
          <p:cNvPr id="16387" name="Content Placeholder 2"/>
          <p:cNvSpPr>
            <a:spLocks noGrp="1"/>
          </p:cNvSpPr>
          <p:nvPr>
            <p:ph idx="1"/>
          </p:nvPr>
        </p:nvSpPr>
        <p:spPr>
          <a:xfrm>
            <a:off x="330200" y="1425575"/>
            <a:ext cx="8613775" cy="4179888"/>
          </a:xfrm>
        </p:spPr>
        <p:txBody>
          <a:bodyPr/>
          <a:lstStyle/>
          <a:p>
            <a:pPr marL="0" indent="0">
              <a:lnSpc>
                <a:spcPct val="100000"/>
              </a:lnSpc>
            </a:pPr>
            <a:r>
              <a:rPr lang="en-US" altLang="en-US" dirty="0">
                <a:ea typeface="ＭＳ Ｐゴシック" pitchFamily="34" charset="-128"/>
              </a:rPr>
              <a:t> Many religious denominations own and operate health care institutions and make significant fiscal contributions that help control health care costs.</a:t>
            </a:r>
          </a:p>
          <a:p>
            <a:pPr lvl="1">
              <a:lnSpc>
                <a:spcPct val="100000"/>
              </a:lnSpc>
            </a:pPr>
            <a:r>
              <a:rPr lang="en-US" altLang="en-US" dirty="0">
                <a:ea typeface="ＭＳ Ｐゴシック" pitchFamily="34" charset="-128"/>
              </a:rPr>
              <a:t>Roman Catholic Church affiliated hospitals, health related centers, charities</a:t>
            </a:r>
          </a:p>
          <a:p>
            <a:pPr lvl="1">
              <a:lnSpc>
                <a:spcPct val="100000"/>
              </a:lnSpc>
            </a:pPr>
            <a:r>
              <a:rPr lang="en-US" altLang="en-US" dirty="0">
                <a:ea typeface="ＭＳ Ｐゴシック" pitchFamily="34" charset="-128"/>
              </a:rPr>
              <a:t>Jewish hospitals, day care centers, extended care facilities, and organizations</a:t>
            </a:r>
          </a:p>
          <a:p>
            <a:pPr lvl="1">
              <a:lnSpc>
                <a:spcPct val="100000"/>
              </a:lnSpc>
            </a:pPr>
            <a:r>
              <a:rPr lang="en-US" altLang="en-US" dirty="0">
                <a:ea typeface="ＭＳ Ｐゴシック" pitchFamily="34" charset="-128"/>
              </a:rPr>
              <a:t>Lutheran, Mennonite, Methodist, Muslim, and Seventh Day Adventist groups, also own and operate hospitals and health care organizations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36665" y="847067"/>
            <a:ext cx="8524875" cy="387350"/>
          </a:xfrm>
        </p:spPr>
        <p:txBody>
          <a:bodyPr/>
          <a:lstStyle/>
          <a:p>
            <a:pPr eaLnBrk="1" hangingPunct="1">
              <a:defRPr/>
            </a:pPr>
            <a:r>
              <a:rPr lang="en-US" dirty="0">
                <a:ea typeface="ＭＳ Ｐゴシック" pitchFamily="-84" charset="-128"/>
              </a:rPr>
              <a:t>Question #3</a:t>
            </a:r>
          </a:p>
        </p:txBody>
      </p:sp>
      <p:sp>
        <p:nvSpPr>
          <p:cNvPr id="17411" name="Rectangle 3"/>
          <p:cNvSpPr>
            <a:spLocks noGrp="1" noChangeArrowheads="1"/>
          </p:cNvSpPr>
          <p:nvPr>
            <p:ph type="body" idx="1"/>
          </p:nvPr>
        </p:nvSpPr>
        <p:spPr>
          <a:xfrm>
            <a:off x="277813" y="1412875"/>
            <a:ext cx="8694737" cy="4476750"/>
          </a:xfrm>
        </p:spPr>
        <p:txBody>
          <a:bodyPr/>
          <a:lstStyle/>
          <a:p>
            <a:pPr>
              <a:lnSpc>
                <a:spcPct val="150000"/>
              </a:lnSpc>
            </a:pPr>
            <a:r>
              <a:rPr lang="en-US" altLang="en-US" dirty="0">
                <a:ea typeface="ＭＳ Ｐゴシック" pitchFamily="34" charset="-128"/>
              </a:rPr>
              <a:t>The second most popular religious affiliation identified by individuals in the United States is:</a:t>
            </a:r>
          </a:p>
          <a:p>
            <a:pPr marL="1651000" lvl="3" indent="-457200">
              <a:lnSpc>
                <a:spcPct val="150000"/>
              </a:lnSpc>
              <a:buFont typeface="Verdana" pitchFamily="34" charset="0"/>
              <a:buAutoNum type="alphaUcPeriod"/>
            </a:pPr>
            <a:r>
              <a:rPr lang="en-US" altLang="en-US" dirty="0">
                <a:ea typeface="ＭＳ Ｐゴシック" pitchFamily="34" charset="-128"/>
              </a:rPr>
              <a:t>Christianity</a:t>
            </a:r>
          </a:p>
          <a:p>
            <a:pPr marL="1651000" lvl="3" indent="-457200">
              <a:lnSpc>
                <a:spcPct val="150000"/>
              </a:lnSpc>
              <a:buFont typeface="Verdana" pitchFamily="34" charset="0"/>
              <a:buAutoNum type="alphaUcPeriod"/>
            </a:pPr>
            <a:r>
              <a:rPr lang="en-US" altLang="en-US" dirty="0">
                <a:ea typeface="ＭＳ Ｐゴシック" pitchFamily="34" charset="-128"/>
              </a:rPr>
              <a:t>Judaism</a:t>
            </a:r>
          </a:p>
          <a:p>
            <a:pPr marL="1651000" lvl="3" indent="-457200">
              <a:lnSpc>
                <a:spcPct val="150000"/>
              </a:lnSpc>
              <a:buFont typeface="Verdana" pitchFamily="34" charset="0"/>
              <a:buAutoNum type="alphaUcPeriod"/>
            </a:pPr>
            <a:r>
              <a:rPr lang="en-US" altLang="en-US" dirty="0">
                <a:ea typeface="ＭＳ Ｐゴシック" pitchFamily="34" charset="-128"/>
              </a:rPr>
              <a:t>Islam</a:t>
            </a:r>
          </a:p>
          <a:p>
            <a:pPr marL="1651000" lvl="3" indent="-457200">
              <a:lnSpc>
                <a:spcPct val="150000"/>
              </a:lnSpc>
              <a:buFont typeface="Verdana" pitchFamily="34" charset="0"/>
              <a:buAutoNum type="alphaUcPeriod"/>
            </a:pPr>
            <a:r>
              <a:rPr lang="en-US" altLang="en-US" dirty="0">
                <a:ea typeface="ＭＳ Ｐゴシック" pitchFamily="34" charset="-128"/>
              </a:rPr>
              <a:t>Atheism, Agnosticism, no affiliation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31632" y="844550"/>
            <a:ext cx="8524875" cy="384175"/>
          </a:xfrm>
        </p:spPr>
        <p:txBody>
          <a:bodyPr/>
          <a:lstStyle/>
          <a:p>
            <a:pPr eaLnBrk="1" hangingPunct="1">
              <a:defRPr/>
            </a:pPr>
            <a:r>
              <a:rPr lang="en-US" dirty="0">
                <a:cs typeface="+mj-cs"/>
              </a:rPr>
              <a:t>Answer to Question #3</a:t>
            </a:r>
          </a:p>
        </p:txBody>
      </p:sp>
      <p:sp>
        <p:nvSpPr>
          <p:cNvPr id="20483" name="Rectangle 3"/>
          <p:cNvSpPr>
            <a:spLocks noGrp="1" noChangeArrowheads="1"/>
          </p:cNvSpPr>
          <p:nvPr>
            <p:ph type="body" idx="1"/>
          </p:nvPr>
        </p:nvSpPr>
        <p:spPr>
          <a:xfrm>
            <a:off x="190500" y="1347788"/>
            <a:ext cx="8802688" cy="4743450"/>
          </a:xfrm>
        </p:spPr>
        <p:txBody>
          <a:bodyPr/>
          <a:lstStyle/>
          <a:p>
            <a:pPr marL="0" indent="-125412">
              <a:lnSpc>
                <a:spcPct val="150000"/>
              </a:lnSpc>
              <a:defRPr/>
            </a:pPr>
            <a:r>
              <a:rPr lang="en-US" dirty="0">
                <a:cs typeface="+mn-cs"/>
              </a:rPr>
              <a:t> D. Atheism, Agnosticism, no affiliation</a:t>
            </a:r>
          </a:p>
          <a:p>
            <a:pPr marL="0" indent="-125412">
              <a:lnSpc>
                <a:spcPct val="150000"/>
              </a:lnSpc>
              <a:defRPr/>
            </a:pPr>
            <a:endParaRPr lang="en-US" dirty="0">
              <a:cs typeface="+mn-cs"/>
            </a:endParaRPr>
          </a:p>
          <a:p>
            <a:pPr>
              <a:lnSpc>
                <a:spcPct val="150000"/>
              </a:lnSpc>
              <a:defRPr/>
            </a:pPr>
            <a:r>
              <a:rPr lang="en-US" dirty="0">
                <a:cs typeface="+mn-cs"/>
              </a:rPr>
              <a:t>Rationale: In the United States, Christianity is the most popular religious affiliation identified (at 78.5%). Second to that, at 17.3%, is the category Atheism, Agnosticism, no affiliation. </a:t>
            </a:r>
          </a:p>
          <a:p>
            <a:pPr>
              <a:lnSpc>
                <a:spcPct val="150000"/>
              </a:lnSpc>
              <a:defRPr/>
            </a:pPr>
            <a:r>
              <a:rPr lang="en-US" dirty="0">
                <a:cs typeface="+mn-cs"/>
              </a:rPr>
              <a:t>Worldwide, Islam is second to Christianity (at 19.6% and 33%, respectively).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34148" y="459278"/>
            <a:ext cx="8524875" cy="776287"/>
          </a:xfrm>
        </p:spPr>
        <p:txBody>
          <a:bodyPr/>
          <a:lstStyle/>
          <a:p>
            <a:pPr>
              <a:defRPr/>
            </a:pPr>
            <a:r>
              <a:rPr lang="en-US" dirty="0">
                <a:cs typeface="+mj-cs"/>
              </a:rPr>
              <a:t>Health-Related Beliefs and Practices of Selected Religions #1</a:t>
            </a:r>
          </a:p>
        </p:txBody>
      </p:sp>
      <p:sp>
        <p:nvSpPr>
          <p:cNvPr id="19459" name="Content Placeholder 2"/>
          <p:cNvSpPr>
            <a:spLocks noGrp="1"/>
          </p:cNvSpPr>
          <p:nvPr>
            <p:ph idx="1"/>
          </p:nvPr>
        </p:nvSpPr>
        <p:spPr>
          <a:xfrm>
            <a:off x="171450" y="1398588"/>
            <a:ext cx="8842375" cy="4427537"/>
          </a:xfrm>
        </p:spPr>
        <p:txBody>
          <a:bodyPr/>
          <a:lstStyle/>
          <a:p>
            <a:pPr>
              <a:lnSpc>
                <a:spcPct val="100000"/>
              </a:lnSpc>
            </a:pPr>
            <a:r>
              <a:rPr lang="en-US" altLang="en-US" dirty="0">
                <a:ea typeface="ＭＳ Ｐゴシック" pitchFamily="34" charset="-128"/>
              </a:rPr>
              <a:t>Health-related beliefs and practices of select religions are important to understand, especially considering the </a:t>
            </a:r>
            <a:r>
              <a:rPr lang="en-US" altLang="en-US" b="1" dirty="0">
                <a:ea typeface="ＭＳ Ｐゴシック" pitchFamily="34" charset="-128"/>
              </a:rPr>
              <a:t>diverse religious groups </a:t>
            </a:r>
            <a:r>
              <a:rPr lang="en-US" altLang="en-US" dirty="0">
                <a:ea typeface="ＭＳ Ｐゴシック" pitchFamily="34" charset="-128"/>
              </a:rPr>
              <a:t>in the United States and Canada.</a:t>
            </a:r>
          </a:p>
          <a:p>
            <a:pPr>
              <a:lnSpc>
                <a:spcPct val="100000"/>
              </a:lnSpc>
            </a:pPr>
            <a:r>
              <a:rPr lang="en-US" altLang="en-US" dirty="0">
                <a:ea typeface="ＭＳ Ｐゴシック" pitchFamily="34" charset="-128"/>
              </a:rPr>
              <a:t>A brief overview of the following religions can be found in the text: </a:t>
            </a:r>
          </a:p>
          <a:p>
            <a:pPr lvl="1">
              <a:lnSpc>
                <a:spcPct val="100000"/>
              </a:lnSpc>
            </a:pPr>
            <a:r>
              <a:rPr lang="en-US" altLang="en-US" dirty="0">
                <a:ea typeface="ＭＳ Ｐゴシック" pitchFamily="34" charset="-128"/>
              </a:rPr>
              <a:t>Amish</a:t>
            </a:r>
          </a:p>
          <a:p>
            <a:pPr lvl="1">
              <a:lnSpc>
                <a:spcPct val="100000"/>
              </a:lnSpc>
            </a:pPr>
            <a:r>
              <a:rPr lang="en-US" altLang="en-US" dirty="0">
                <a:ea typeface="ＭＳ Ｐゴシック" pitchFamily="34" charset="-128"/>
              </a:rPr>
              <a:t>Baha</a:t>
            </a:r>
            <a:r>
              <a:rPr lang="ja-JP" altLang="en-US" dirty="0">
                <a:ea typeface="ＭＳ Ｐゴシック" pitchFamily="34" charset="-128"/>
              </a:rPr>
              <a:t>’</a:t>
            </a:r>
            <a:r>
              <a:rPr lang="en-US" altLang="ja-JP" dirty="0">
                <a:ea typeface="ＭＳ Ｐゴシック" pitchFamily="34" charset="-128"/>
              </a:rPr>
              <a:t>i International Community</a:t>
            </a:r>
          </a:p>
          <a:p>
            <a:pPr lvl="1">
              <a:lnSpc>
                <a:spcPct val="100000"/>
              </a:lnSpc>
            </a:pPr>
            <a:r>
              <a:rPr lang="en-US" altLang="en-US" dirty="0">
                <a:ea typeface="ＭＳ Ｐゴシック" pitchFamily="34" charset="-128"/>
              </a:rPr>
              <a:t>Buddhist Churches of America</a:t>
            </a:r>
          </a:p>
          <a:p>
            <a:pPr lvl="1">
              <a:lnSpc>
                <a:spcPct val="100000"/>
              </a:lnSpc>
            </a:pPr>
            <a:r>
              <a:rPr lang="en-US" altLang="en-US" dirty="0">
                <a:ea typeface="ＭＳ Ｐゴシック" pitchFamily="34" charset="-128"/>
              </a:rPr>
              <a:t>Catholicism According to the Roman Rite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41647" y="461304"/>
            <a:ext cx="8524875" cy="776288"/>
          </a:xfrm>
        </p:spPr>
        <p:txBody>
          <a:bodyPr/>
          <a:lstStyle/>
          <a:p>
            <a:pPr>
              <a:defRPr/>
            </a:pPr>
            <a:r>
              <a:rPr lang="en-US" dirty="0">
                <a:cs typeface="+mj-cs"/>
              </a:rPr>
              <a:t>Health-Related Beliefs and Practices of Selected Religions #2</a:t>
            </a:r>
          </a:p>
        </p:txBody>
      </p:sp>
      <p:sp>
        <p:nvSpPr>
          <p:cNvPr id="20483" name="Content Placeholder 2"/>
          <p:cNvSpPr>
            <a:spLocks noGrp="1"/>
          </p:cNvSpPr>
          <p:nvPr>
            <p:ph idx="1"/>
          </p:nvPr>
        </p:nvSpPr>
        <p:spPr>
          <a:xfrm>
            <a:off x="300038" y="1473200"/>
            <a:ext cx="8613775" cy="4194175"/>
          </a:xfrm>
        </p:spPr>
        <p:txBody>
          <a:bodyPr/>
          <a:lstStyle/>
          <a:p>
            <a:r>
              <a:rPr lang="en-US" altLang="en-US" dirty="0">
                <a:ea typeface="ＭＳ Ｐゴシック" pitchFamily="34" charset="-128"/>
              </a:rPr>
              <a:t>A brief overview of the following religions can be found in the text (cont.): </a:t>
            </a:r>
          </a:p>
          <a:p>
            <a:pPr lvl="1"/>
            <a:r>
              <a:rPr lang="en-US" altLang="en-US" dirty="0">
                <a:ea typeface="ＭＳ Ｐゴシック" pitchFamily="34" charset="-128"/>
              </a:rPr>
              <a:t>Christian Science</a:t>
            </a:r>
          </a:p>
          <a:p>
            <a:pPr lvl="1"/>
            <a:r>
              <a:rPr lang="en-US" altLang="en-US" dirty="0">
                <a:ea typeface="ＭＳ Ｐゴシック" pitchFamily="34" charset="-128"/>
              </a:rPr>
              <a:t>The Church of Jesus Christ of Latter-day Saints</a:t>
            </a:r>
          </a:p>
          <a:p>
            <a:pPr lvl="1"/>
            <a:r>
              <a:rPr lang="en-US" altLang="en-US" dirty="0">
                <a:ea typeface="ＭＳ Ｐゴシック" pitchFamily="34" charset="-128"/>
              </a:rPr>
              <a:t>Hinduism</a:t>
            </a:r>
          </a:p>
          <a:p>
            <a:pPr lvl="1"/>
            <a:r>
              <a:rPr lang="en-US" altLang="en-US" dirty="0">
                <a:ea typeface="ＭＳ Ｐゴシック" pitchFamily="34" charset="-128"/>
              </a:rPr>
              <a:t>Islam</a:t>
            </a:r>
          </a:p>
          <a:p>
            <a:pPr lvl="1"/>
            <a:r>
              <a:rPr lang="en-US" altLang="en-US" dirty="0">
                <a:ea typeface="ＭＳ Ｐゴシック" pitchFamily="34" charset="-128"/>
              </a:rPr>
              <a:t>Jehovah</a:t>
            </a:r>
            <a:r>
              <a:rPr lang="ja-JP" altLang="en-US">
                <a:ea typeface="ＭＳ Ｐゴシック" pitchFamily="34" charset="-128"/>
              </a:rPr>
              <a:t>’</a:t>
            </a:r>
            <a:r>
              <a:rPr lang="en-US" altLang="ja-JP" dirty="0">
                <a:ea typeface="ＭＳ Ｐゴシック" pitchFamily="34" charset="-128"/>
              </a:rPr>
              <a:t>s Witnesses</a:t>
            </a:r>
          </a:p>
          <a:p>
            <a:pPr lvl="1"/>
            <a:r>
              <a:rPr lang="en-US" altLang="en-US" dirty="0">
                <a:ea typeface="ＭＳ Ｐゴシック" pitchFamily="34" charset="-128"/>
              </a:rPr>
              <a:t>Judaism</a:t>
            </a:r>
          </a:p>
          <a:p>
            <a:pPr lvl="1"/>
            <a:r>
              <a:rPr lang="en-US" altLang="en-US" dirty="0">
                <a:ea typeface="ＭＳ Ｐゴシック" pitchFamily="34" charset="-128"/>
              </a:rPr>
              <a:t>Mennonite Church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38033" y="450631"/>
            <a:ext cx="8524875" cy="776287"/>
          </a:xfrm>
        </p:spPr>
        <p:txBody>
          <a:bodyPr/>
          <a:lstStyle/>
          <a:p>
            <a:pPr>
              <a:defRPr/>
            </a:pPr>
            <a:r>
              <a:rPr lang="en-US" dirty="0">
                <a:cs typeface="+mj-cs"/>
              </a:rPr>
              <a:t>Health-Related Beliefs and Practices of Selected Religions #3</a:t>
            </a:r>
          </a:p>
        </p:txBody>
      </p:sp>
      <p:sp>
        <p:nvSpPr>
          <p:cNvPr id="21507" name="Content Placeholder 2"/>
          <p:cNvSpPr>
            <a:spLocks noGrp="1"/>
          </p:cNvSpPr>
          <p:nvPr>
            <p:ph idx="1"/>
          </p:nvPr>
        </p:nvSpPr>
        <p:spPr>
          <a:xfrm>
            <a:off x="330200" y="1327150"/>
            <a:ext cx="8613775" cy="4491038"/>
          </a:xfrm>
        </p:spPr>
        <p:txBody>
          <a:bodyPr/>
          <a:lstStyle/>
          <a:p>
            <a:pPr>
              <a:lnSpc>
                <a:spcPct val="150000"/>
              </a:lnSpc>
            </a:pPr>
            <a:r>
              <a:rPr lang="en-US" altLang="en-US" dirty="0">
                <a:ea typeface="ＭＳ Ｐゴシック" pitchFamily="34" charset="-128"/>
              </a:rPr>
              <a:t>A brief overview of the following religions can be found in the text (cont.): </a:t>
            </a:r>
          </a:p>
          <a:p>
            <a:pPr lvl="1">
              <a:lnSpc>
                <a:spcPct val="150000"/>
              </a:lnSpc>
            </a:pPr>
            <a:r>
              <a:rPr lang="en-US" altLang="en-US" dirty="0">
                <a:ea typeface="ＭＳ Ｐゴシック" pitchFamily="34" charset="-128"/>
              </a:rPr>
              <a:t>Mennonite Church</a:t>
            </a:r>
          </a:p>
          <a:p>
            <a:pPr lvl="1">
              <a:lnSpc>
                <a:spcPct val="150000"/>
              </a:lnSpc>
            </a:pPr>
            <a:r>
              <a:rPr lang="en-US" altLang="en-US" dirty="0">
                <a:ea typeface="ＭＳ Ｐゴシック" pitchFamily="34" charset="-128"/>
              </a:rPr>
              <a:t>Native North American Churches</a:t>
            </a:r>
          </a:p>
          <a:p>
            <a:pPr lvl="1">
              <a:lnSpc>
                <a:spcPct val="150000"/>
              </a:lnSpc>
            </a:pPr>
            <a:r>
              <a:rPr lang="en-US" altLang="en-US" dirty="0">
                <a:ea typeface="ＭＳ Ｐゴシック" pitchFamily="34" charset="-128"/>
              </a:rPr>
              <a:t>Protestantism</a:t>
            </a:r>
          </a:p>
          <a:p>
            <a:pPr lvl="1">
              <a:lnSpc>
                <a:spcPct val="150000"/>
              </a:lnSpc>
            </a:pPr>
            <a:r>
              <a:rPr lang="en-US" altLang="en-US" dirty="0">
                <a:ea typeface="ＭＳ Ｐゴシック" pitchFamily="34" charset="-128"/>
              </a:rPr>
              <a:t>Seventh-Day Adventists</a:t>
            </a:r>
          </a:p>
          <a:p>
            <a:pPr lvl="1">
              <a:lnSpc>
                <a:spcPct val="150000"/>
              </a:lnSpc>
            </a:pPr>
            <a:r>
              <a:rPr lang="en-US" altLang="en-US" dirty="0">
                <a:ea typeface="ＭＳ Ｐゴシック" pitchFamily="34" charset="-128"/>
              </a:rPr>
              <a:t>Unitarian Universalist Church</a:t>
            </a:r>
          </a:p>
        </p:txBody>
      </p:sp>
    </p:spTree>
  </p:cSld>
  <p:clrMapOvr>
    <a:masterClrMapping/>
  </p:clrMapOvr>
</p:sld>
</file>

<file path=ppt/theme/theme1.xml><?xml version="1.0" encoding="utf-8"?>
<a:theme xmlns:a="http://schemas.openxmlformats.org/drawingml/2006/main" name="LWW TEMPLATE">
  <a:themeElements>
    <a:clrScheme name="">
      <a:dk1>
        <a:srgbClr val="000000"/>
      </a:dk1>
      <a:lt1>
        <a:srgbClr val="FFFFFF"/>
      </a:lt1>
      <a:dk2>
        <a:srgbClr val="006B76"/>
      </a:dk2>
      <a:lt2>
        <a:srgbClr val="000000"/>
      </a:lt2>
      <a:accent1>
        <a:srgbClr val="186EC4"/>
      </a:accent1>
      <a:accent2>
        <a:srgbClr val="CC9900"/>
      </a:accent2>
      <a:accent3>
        <a:srgbClr val="FFFFFF"/>
      </a:accent3>
      <a:accent4>
        <a:srgbClr val="000000"/>
      </a:accent4>
      <a:accent5>
        <a:srgbClr val="ABBADE"/>
      </a:accent5>
      <a:accent6>
        <a:srgbClr val="B98A00"/>
      </a:accent6>
      <a:hlink>
        <a:srgbClr val="FF0000"/>
      </a:hlink>
      <a:folHlink>
        <a:srgbClr val="009900"/>
      </a:folHlink>
    </a:clrScheme>
    <a:fontScheme name="LWW 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LWW TEMPLAT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LWW TEMPLAT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LWW TEMPLATE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LWW TEMPLATE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LWW TEMPLAT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LWW TEMPLAT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LWW TEMPLATE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G:\Q299xx.LWW\LWW TEMPLATE.ppt</Template>
  <TotalTime>5179</TotalTime>
  <Words>818</Words>
  <Application>Microsoft Office PowerPoint</Application>
  <PresentationFormat>On-screen Show (4:3)</PresentationFormat>
  <Paragraphs>116</Paragraphs>
  <Slides>19</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Courier New</vt:lpstr>
      <vt:lpstr>Symbol</vt:lpstr>
      <vt:lpstr>Times New Roman</vt:lpstr>
      <vt:lpstr>Verdana</vt:lpstr>
      <vt:lpstr>Wingdings</vt:lpstr>
      <vt:lpstr>LWW TEMPLATE</vt:lpstr>
      <vt:lpstr>Chapter 13:   Religion, Culture, and Nursing</vt:lpstr>
      <vt:lpstr>Religion, Culture, and Nursing</vt:lpstr>
      <vt:lpstr>Dimensions of Religion #1</vt:lpstr>
      <vt:lpstr>Dimensions of Religion #2</vt:lpstr>
      <vt:lpstr>Religion and Spiritual Nursing Care</vt:lpstr>
      <vt:lpstr>Question #1</vt:lpstr>
      <vt:lpstr>Answer to Question #1</vt:lpstr>
      <vt:lpstr>Spiritual Nursing Care #1</vt:lpstr>
      <vt:lpstr>Spiritual Nursing Care #2</vt:lpstr>
      <vt:lpstr>Question #2</vt:lpstr>
      <vt:lpstr>Answer to Question #2</vt:lpstr>
      <vt:lpstr>Religious Trends in the United States and Canada #1</vt:lpstr>
      <vt:lpstr>Religious Trends in the United States and Canada #2</vt:lpstr>
      <vt:lpstr>Contributions of Religious Groups to the Health Care Delivery System</vt:lpstr>
      <vt:lpstr>Question #3</vt:lpstr>
      <vt:lpstr>Answer to Question #3</vt:lpstr>
      <vt:lpstr>Health-Related Beliefs and Practices of Selected Religions #1</vt:lpstr>
      <vt:lpstr>Health-Related Beliefs and Practices of Selected Religions #2</vt:lpstr>
      <vt:lpstr>Health-Related Beliefs and Practices of Selected Religions #3</vt:lpstr>
    </vt:vector>
  </TitlesOfParts>
  <Company>Wolters Kluwer Health - Lippincott Williams &amp; Wilkins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13: Religion, Culture, and Nursing</dc:title>
  <dc:creator>Dale Gray</dc:creator>
  <cp:lastModifiedBy>Eddie Cruz</cp:lastModifiedBy>
  <cp:revision>443</cp:revision>
  <cp:lastPrinted>2001-01-03T19:47:24Z</cp:lastPrinted>
  <dcterms:created xsi:type="dcterms:W3CDTF">2001-02-15T19:07:27Z</dcterms:created>
  <dcterms:modified xsi:type="dcterms:W3CDTF">2019-07-19T16:41:03Z</dcterms:modified>
</cp:coreProperties>
</file>