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8" r:id="rId5"/>
  </p:sldMasterIdLst>
  <p:notesMasterIdLst>
    <p:notesMasterId r:id="rId11"/>
  </p:notesMasterIdLst>
  <p:sldIdLst>
    <p:sldId id="257" r:id="rId6"/>
    <p:sldId id="260" r:id="rId7"/>
    <p:sldId id="261" r:id="rId8"/>
    <p:sldId id="262"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53" d="100"/>
          <a:sy n="53" d="100"/>
        </p:scale>
        <p:origin x="114" y="13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014B3-13C6-4A94-83E2-3B672D1646C3}" type="datetimeFigureOut">
              <a:rPr lang="en-US" smtClean="0"/>
              <a:t>2/19/2019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3833F7-F679-45FD-84B1-1F6F08EF9786}" type="slidenum">
              <a:rPr lang="en-US" smtClean="0"/>
              <a:t>‹#›</a:t>
            </a:fld>
            <a:endParaRPr lang="en-US"/>
          </a:p>
        </p:txBody>
      </p:sp>
    </p:spTree>
    <p:extLst>
      <p:ext uri="{BB962C8B-B14F-4D97-AF65-F5344CB8AC3E}">
        <p14:creationId xmlns:p14="http://schemas.microsoft.com/office/powerpoint/2010/main" val="4139637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ea typeface="ＭＳ Ｐゴシック" panose="020B0600070205080204" pitchFamily="34" charset="-128"/>
              </a:rPr>
              <a:t>Choose a title for your presentation.</a:t>
            </a:r>
          </a:p>
          <a:p>
            <a:pPr eaLnBrk="1" hangingPunct="1">
              <a:spcBef>
                <a:spcPct val="0"/>
              </a:spcBef>
            </a:pPr>
            <a:r>
              <a:rPr lang="en-US" altLang="en-US">
                <a:ea typeface="ＭＳ Ｐゴシック" panose="020B0600070205080204" pitchFamily="34" charset="-128"/>
              </a:rPr>
              <a:t>Include your name, the course name and the assignment name.</a:t>
            </a:r>
          </a:p>
          <a:p>
            <a:pPr eaLnBrk="1" hangingPunct="1">
              <a:spcBef>
                <a:spcPct val="0"/>
              </a:spcBef>
            </a:pPr>
            <a:endParaRPr lang="en-US" altLang="en-US">
              <a:ea typeface="ＭＳ Ｐゴシック" panose="020B0600070205080204" pitchFamily="34" charset="-128"/>
            </a:endParaRPr>
          </a:p>
        </p:txBody>
      </p:sp>
      <p:sp>
        <p:nvSpPr>
          <p:cNvPr id="5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71254AB1-2796-4E90-AAA3-2FFF863DFFDE}" type="slidenum">
              <a:rPr lang="en-US" altLang="en-US">
                <a:solidFill>
                  <a:prstClr val="black"/>
                </a:solidFill>
                <a:latin typeface="Arial" panose="020B0604020202020204" pitchFamily="34" charset="0"/>
              </a:rPr>
              <a:pPr>
                <a:spcBef>
                  <a:spcPct val="0"/>
                </a:spcBef>
              </a:pPr>
              <a:t>1</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635733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2</a:t>
            </a:fld>
            <a:endParaRPr lang="en-US" altLang="en-US"/>
          </a:p>
        </p:txBody>
      </p:sp>
    </p:spTree>
    <p:extLst>
      <p:ext uri="{BB962C8B-B14F-4D97-AF65-F5344CB8AC3E}">
        <p14:creationId xmlns:p14="http://schemas.microsoft.com/office/powerpoint/2010/main" val="3160956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3</a:t>
            </a:fld>
            <a:endParaRPr lang="en-US" altLang="en-US"/>
          </a:p>
        </p:txBody>
      </p:sp>
    </p:spTree>
    <p:extLst>
      <p:ext uri="{BB962C8B-B14F-4D97-AF65-F5344CB8AC3E}">
        <p14:creationId xmlns:p14="http://schemas.microsoft.com/office/powerpoint/2010/main" val="3733442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ct val="100000"/>
              </a:lnSpc>
              <a:spcBef>
                <a:spcPct val="30000"/>
              </a:spcBef>
              <a:spcAft>
                <a:spcPct val="0"/>
              </a:spcAft>
              <a:buClrTx/>
              <a:buSzTx/>
              <a:buFontTx/>
              <a:buNone/>
              <a:tabLst/>
              <a:defRPr/>
            </a:pPr>
            <a:r>
              <a:rPr lang="en-US" altLang="en-US" dirty="0">
                <a:ea typeface="ＭＳ Ｐゴシック" panose="020B0600070205080204" pitchFamily="34" charset="-128"/>
              </a:rPr>
              <a:t>Include Speaker’s notes.</a:t>
            </a:r>
          </a:p>
          <a:p>
            <a:endParaRPr lang="en-US" dirty="0"/>
          </a:p>
        </p:txBody>
      </p:sp>
      <p:sp>
        <p:nvSpPr>
          <p:cNvPr id="4" name="Slide Number Placeholder 3"/>
          <p:cNvSpPr>
            <a:spLocks noGrp="1"/>
          </p:cNvSpPr>
          <p:nvPr>
            <p:ph type="sldNum" sz="quarter" idx="10"/>
          </p:nvPr>
        </p:nvSpPr>
        <p:spPr/>
        <p:txBody>
          <a:bodyPr/>
          <a:lstStyle/>
          <a:p>
            <a:pPr>
              <a:defRPr/>
            </a:pPr>
            <a:fld id="{ADDDE551-18EA-49D9-B8D4-60EA68BBF415}" type="slidenum">
              <a:rPr lang="en-US" altLang="en-US" smtClean="0"/>
              <a:pPr>
                <a:defRPr/>
              </a:pPr>
              <a:t>4</a:t>
            </a:fld>
            <a:endParaRPr lang="en-US" altLang="en-US"/>
          </a:p>
        </p:txBody>
      </p:sp>
    </p:spTree>
    <p:extLst>
      <p:ext uri="{BB962C8B-B14F-4D97-AF65-F5344CB8AC3E}">
        <p14:creationId xmlns:p14="http://schemas.microsoft.com/office/powerpoint/2010/main" val="716966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ea typeface="ＭＳ Ｐゴシック" panose="020B0600070205080204" pitchFamily="34" charset="-128"/>
            </a:endParaRPr>
          </a:p>
        </p:txBody>
      </p:sp>
      <p:sp>
        <p:nvSpPr>
          <p:cNvPr id="2560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ＭＳ Ｐゴシック" panose="020B0600070205080204" pitchFamily="34" charset="-128"/>
              </a:defRPr>
            </a:lvl1pPr>
            <a:lvl2pPr marL="742950" indent="-285750">
              <a:spcBef>
                <a:spcPct val="30000"/>
              </a:spcBef>
              <a:defRPr sz="1200">
                <a:solidFill>
                  <a:schemeClr val="tx1"/>
                </a:solidFill>
                <a:latin typeface="Calibri" panose="020F0502020204030204" pitchFamily="34" charset="0"/>
                <a:ea typeface="ＭＳ Ｐゴシック" panose="020B0600070205080204" pitchFamily="34" charset="-128"/>
              </a:defRPr>
            </a:lvl2pPr>
            <a:lvl3pPr marL="1143000" indent="-228600">
              <a:spcBef>
                <a:spcPct val="30000"/>
              </a:spcBef>
              <a:defRPr sz="1200">
                <a:solidFill>
                  <a:schemeClr val="tx1"/>
                </a:solidFill>
                <a:latin typeface="Calibri" panose="020F0502020204030204" pitchFamily="34" charset="0"/>
                <a:ea typeface="ＭＳ Ｐゴシック" panose="020B0600070205080204" pitchFamily="34" charset="-128"/>
              </a:defRPr>
            </a:lvl3pPr>
            <a:lvl4pPr marL="1600200" indent="-228600">
              <a:spcBef>
                <a:spcPct val="30000"/>
              </a:spcBef>
              <a:defRPr sz="1200">
                <a:solidFill>
                  <a:schemeClr val="tx1"/>
                </a:solidFill>
                <a:latin typeface="Calibri" panose="020F0502020204030204" pitchFamily="34" charset="0"/>
                <a:ea typeface="ＭＳ Ｐゴシック" panose="020B0600070205080204" pitchFamily="34" charset="-128"/>
              </a:defRPr>
            </a:lvl4pPr>
            <a:lvl5pPr marL="2057400" indent="-228600">
              <a:spcBef>
                <a:spcPct val="30000"/>
              </a:spcBef>
              <a:defRPr sz="12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ＭＳ Ｐゴシック" panose="020B0600070205080204" pitchFamily="34" charset="-128"/>
              </a:defRPr>
            </a:lvl9pPr>
          </a:lstStyle>
          <a:p>
            <a:pPr>
              <a:spcBef>
                <a:spcPct val="0"/>
              </a:spcBef>
            </a:pPr>
            <a:fld id="{AC8F97C9-196A-498D-8E00-412121272124}" type="slidenum">
              <a:rPr lang="en-US" altLang="en-US">
                <a:solidFill>
                  <a:prstClr val="black"/>
                </a:solidFill>
                <a:latin typeface="Arial" panose="020B0604020202020204" pitchFamily="34" charset="0"/>
              </a:rPr>
              <a:pPr>
                <a:spcBef>
                  <a:spcPct val="0"/>
                </a:spcBef>
              </a:pPr>
              <a:t>5</a:t>
            </a:fld>
            <a:endParaRPr lang="en-US" altLang="en-US">
              <a:solidFill>
                <a:prstClr val="black"/>
              </a:solidFill>
              <a:latin typeface="Arial" panose="020B0604020202020204" pitchFamily="34" charset="0"/>
            </a:endParaRPr>
          </a:p>
        </p:txBody>
      </p:sp>
    </p:spTree>
    <p:extLst>
      <p:ext uri="{BB962C8B-B14F-4D97-AF65-F5344CB8AC3E}">
        <p14:creationId xmlns:p14="http://schemas.microsoft.com/office/powerpoint/2010/main" val="14239374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10" name="Rectangle 9"/>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38053542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2878202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1550" y="0"/>
            <a:ext cx="6124575"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021" y="331731"/>
            <a:ext cx="3026947" cy="1770174"/>
          </a:xfrm>
          <a:prstGeom prst="rect">
            <a:avLst/>
          </a:prstGeom>
        </p:spPr>
      </p:pic>
      <p:sp>
        <p:nvSpPr>
          <p:cNvPr id="8" name="Rectangle 7"/>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841214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850" y="0"/>
            <a:ext cx="6153151" cy="6858000"/>
          </a:xfrm>
          <a:prstGeom prst="rect">
            <a:avLst/>
          </a:prstGeom>
        </p:spPr>
      </p:pic>
      <p:sp>
        <p:nvSpPr>
          <p:cNvPr id="11" name="Rectangle 10"/>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Rectangle 11"/>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1901820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0"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35796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28593170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1701" y="0"/>
            <a:ext cx="6210300"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Tree>
    <p:extLst>
      <p:ext uri="{BB962C8B-B14F-4D97-AF65-F5344CB8AC3E}">
        <p14:creationId xmlns:p14="http://schemas.microsoft.com/office/powerpoint/2010/main" val="42080043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3224" y="1564943"/>
            <a:ext cx="6086475" cy="5295900"/>
          </a:xfrm>
          <a:prstGeom prst="rect">
            <a:avLst/>
          </a:prstGeom>
        </p:spPr>
      </p:pic>
      <p:sp>
        <p:nvSpPr>
          <p:cNvPr id="10" name="Rectangle 9"/>
          <p:cNvSpPr/>
          <p:nvPr/>
        </p:nvSpPr>
        <p:spPr>
          <a:xfrm>
            <a:off x="-2701" y="169862"/>
            <a:ext cx="6098541"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1915888"/>
            <a:ext cx="5607051"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3682321"/>
            <a:ext cx="5607051"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7" name="Rectangle 6"/>
          <p:cNvSpPr/>
          <p:nvPr/>
        </p:nvSpPr>
        <p:spPr>
          <a:xfrm>
            <a:off x="0" y="2"/>
            <a:ext cx="12192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0403" y="239683"/>
            <a:ext cx="5835491" cy="960325"/>
          </a:xfrm>
          <a:prstGeom prst="rect">
            <a:avLst/>
          </a:prstGeom>
        </p:spPr>
      </p:pic>
      <p:sp>
        <p:nvSpPr>
          <p:cNvPr id="11" name="Slide Number Placeholder 5"/>
          <p:cNvSpPr>
            <a:spLocks noGrp="1"/>
          </p:cNvSpPr>
          <p:nvPr>
            <p:ph type="sldNum" sz="quarter" idx="12"/>
          </p:nvPr>
        </p:nvSpPr>
        <p:spPr>
          <a:xfrm>
            <a:off x="260349" y="6355757"/>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276439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548640" y="-1"/>
            <a:ext cx="1164336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831850" y="482517"/>
            <a:ext cx="10988849"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838200" y="6327508"/>
            <a:ext cx="27432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8819149" y="6242777"/>
            <a:ext cx="3001551" cy="452706"/>
          </a:xfrm>
          <a:prstGeom prst="rect">
            <a:avLst/>
          </a:prstGeom>
        </p:spPr>
      </p:pic>
    </p:spTree>
    <p:extLst>
      <p:ext uri="{BB962C8B-B14F-4D97-AF65-F5344CB8AC3E}">
        <p14:creationId xmlns:p14="http://schemas.microsoft.com/office/powerpoint/2010/main" val="1292744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482517"/>
            <a:ext cx="10988849"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0649176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838201" y="1531158"/>
            <a:ext cx="11010900"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4042868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838200" y="1532466"/>
            <a:ext cx="535940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41534" y="1532466"/>
            <a:ext cx="5507567"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4050314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8199" y="1532466"/>
            <a:ext cx="535940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6341534" y="1532466"/>
            <a:ext cx="550756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838201" y="152401"/>
            <a:ext cx="11010900"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838200" y="2356378"/>
            <a:ext cx="535940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6341534" y="2356378"/>
            <a:ext cx="5507567"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838200" y="6236058"/>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506837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1065370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159411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5183189" y="220133"/>
            <a:ext cx="668707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4771275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5183189" y="220134"/>
            <a:ext cx="671247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0975095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10" name="Rectangle 9"/>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4" name="Rectangle 13"/>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10404343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81"/>
            <a:ext cx="12192000" cy="3828288"/>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9"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0" name="Rectangle 9"/>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39321522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5_Title Slide">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51550" y="0"/>
            <a:ext cx="6124575"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021" y="331731"/>
            <a:ext cx="3026947" cy="1770174"/>
          </a:xfrm>
          <a:prstGeom prst="rect">
            <a:avLst/>
          </a:prstGeom>
        </p:spPr>
      </p:pic>
      <p:sp>
        <p:nvSpPr>
          <p:cNvPr id="8" name="Rectangle 7"/>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42075476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8850" y="0"/>
            <a:ext cx="6153151" cy="6858000"/>
          </a:xfrm>
          <a:prstGeom prst="rect">
            <a:avLst/>
          </a:prstGeom>
        </p:spPr>
      </p:pic>
      <p:sp>
        <p:nvSpPr>
          <p:cNvPr id="11" name="Rectangle 10"/>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Rectangle 11"/>
          <p:cNvSpPr/>
          <p:nvPr/>
        </p:nvSpPr>
        <p:spPr>
          <a:xfrm>
            <a:off x="6051550" y="-2"/>
            <a:ext cx="45719" cy="6858001"/>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
        <p:nvSpPr>
          <p:cNvPr id="9"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Tree>
    <p:extLst>
      <p:ext uri="{BB962C8B-B14F-4D97-AF65-F5344CB8AC3E}">
        <p14:creationId xmlns:p14="http://schemas.microsoft.com/office/powerpoint/2010/main" val="29526741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0"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1"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2" name="Rectangle 11"/>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4" name="Picture 13"/>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850051" y="4564225"/>
            <a:ext cx="1523536" cy="1049174"/>
          </a:xfrm>
          <a:prstGeom prst="rect">
            <a:avLst/>
          </a:prstGeom>
        </p:spPr>
      </p:pic>
    </p:spTree>
    <p:extLst>
      <p:ext uri="{BB962C8B-B14F-4D97-AF65-F5344CB8AC3E}">
        <p14:creationId xmlns:p14="http://schemas.microsoft.com/office/powerpoint/2010/main" val="31057901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3771900"/>
          </a:xfrm>
          <a:prstGeom prst="rect">
            <a:avLst/>
          </a:prstGeom>
        </p:spPr>
      </p:pic>
      <p:sp>
        <p:nvSpPr>
          <p:cNvPr id="7" name="Rectangle 6"/>
          <p:cNvSpPr/>
          <p:nvPr/>
        </p:nvSpPr>
        <p:spPr>
          <a:xfrm>
            <a:off x="0" y="3759202"/>
            <a:ext cx="12192000" cy="30987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Title 1"/>
          <p:cNvSpPr>
            <a:spLocks noGrp="1"/>
          </p:cNvSpPr>
          <p:nvPr>
            <p:ph type="ctrTitle" hasCustomPrompt="1"/>
          </p:nvPr>
        </p:nvSpPr>
        <p:spPr>
          <a:xfrm>
            <a:off x="3712745" y="4160837"/>
            <a:ext cx="7153276"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10" name="Subtitle 2"/>
          <p:cNvSpPr>
            <a:spLocks noGrp="1"/>
          </p:cNvSpPr>
          <p:nvPr>
            <p:ph type="subTitle" idx="1" hasCustomPrompt="1"/>
          </p:nvPr>
        </p:nvSpPr>
        <p:spPr>
          <a:xfrm>
            <a:off x="3712745" y="5749926"/>
            <a:ext cx="7153276"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1" name="Rectangle 10"/>
          <p:cNvSpPr/>
          <p:nvPr/>
        </p:nvSpPr>
        <p:spPr>
          <a:xfrm>
            <a:off x="3223637" y="4160837"/>
            <a:ext cx="45719" cy="2284412"/>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19" y="4525926"/>
            <a:ext cx="2796335" cy="1635312"/>
          </a:xfrm>
          <a:prstGeom prst="rect">
            <a:avLst/>
          </a:prstGeom>
        </p:spPr>
      </p:pic>
    </p:spTree>
    <p:extLst>
      <p:ext uri="{BB962C8B-B14F-4D97-AF65-F5344CB8AC3E}">
        <p14:creationId xmlns:p14="http://schemas.microsoft.com/office/powerpoint/2010/main" val="19359776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6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81701" y="0"/>
            <a:ext cx="6210300" cy="6858000"/>
          </a:xfrm>
          <a:prstGeom prst="rect">
            <a:avLst/>
          </a:prstGeom>
        </p:spPr>
      </p:pic>
      <p:sp>
        <p:nvSpPr>
          <p:cNvPr id="7" name="Rectangle 6"/>
          <p:cNvSpPr/>
          <p:nvPr/>
        </p:nvSpPr>
        <p:spPr>
          <a:xfrm>
            <a:off x="0" y="2"/>
            <a:ext cx="6096000" cy="68579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2433637"/>
            <a:ext cx="5530851" cy="1452562"/>
          </a:xfrm>
        </p:spPr>
        <p:txBody>
          <a:bodyPr anchor="ctr">
            <a:noAutofit/>
          </a:bodyPr>
          <a:lstStyle>
            <a:lvl1pPr algn="l">
              <a:defRPr sz="3000">
                <a:solidFill>
                  <a:schemeClr val="bg1"/>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4479926"/>
            <a:ext cx="5530851" cy="695325"/>
          </a:xfrm>
        </p:spPr>
        <p:txBody>
          <a:bodyPr anchor="ctr"/>
          <a:lstStyle>
            <a:lvl1pPr marL="0" indent="0" algn="l">
              <a:buNone/>
              <a:defRPr sz="1800">
                <a:solidFill>
                  <a:srgbClr val="FDB913"/>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rotWithShape="1">
          <a:blip r:embed="rId3" cstate="print">
            <a:extLst>
              <a:ext uri="{28A0092B-C50C-407E-A947-70E740481C1C}">
                <a14:useLocalDpi xmlns:a14="http://schemas.microsoft.com/office/drawing/2010/main" val="0"/>
              </a:ext>
            </a:extLst>
          </a:blip>
          <a:srcRect l="17264" t="20680" r="16692" b="19770"/>
          <a:stretch/>
        </p:blipFill>
        <p:spPr>
          <a:xfrm>
            <a:off x="2257657" y="529390"/>
            <a:ext cx="1523536" cy="1049174"/>
          </a:xfrm>
          <a:prstGeom prst="rect">
            <a:avLst/>
          </a:prstGeom>
        </p:spPr>
      </p:pic>
    </p:spTree>
    <p:extLst>
      <p:ext uri="{BB962C8B-B14F-4D97-AF65-F5344CB8AC3E}">
        <p14:creationId xmlns:p14="http://schemas.microsoft.com/office/powerpoint/2010/main" val="21709410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7_Title Slide">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03224" y="1564943"/>
            <a:ext cx="6086475" cy="5295900"/>
          </a:xfrm>
          <a:prstGeom prst="rect">
            <a:avLst/>
          </a:prstGeom>
        </p:spPr>
      </p:pic>
      <p:sp>
        <p:nvSpPr>
          <p:cNvPr id="10" name="Rectangle 9"/>
          <p:cNvSpPr/>
          <p:nvPr/>
        </p:nvSpPr>
        <p:spPr>
          <a:xfrm>
            <a:off x="-2701" y="169862"/>
            <a:ext cx="6098541" cy="66881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260349" y="1915888"/>
            <a:ext cx="5607051" cy="1596571"/>
          </a:xfrm>
        </p:spPr>
        <p:txBody>
          <a:bodyPr anchor="t">
            <a:noAutofit/>
          </a:bodyPr>
          <a:lstStyle>
            <a:lvl1pPr algn="l">
              <a:defRPr sz="2700">
                <a:solidFill>
                  <a:srgbClr val="0A3370"/>
                </a:solidFill>
                <a:latin typeface="Arial Narrow" panose="020B0606020202030204" pitchFamily="34" charset="0"/>
              </a:defRPr>
            </a:lvl1pPr>
          </a:lstStyle>
          <a:p>
            <a:r>
              <a:rPr lang="en-US" dirty="0"/>
              <a:t>CLICK TO EDIT MASTER TITLE STYLE</a:t>
            </a:r>
          </a:p>
        </p:txBody>
      </p:sp>
      <p:sp>
        <p:nvSpPr>
          <p:cNvPr id="3" name="Subtitle 2"/>
          <p:cNvSpPr>
            <a:spLocks noGrp="1"/>
          </p:cNvSpPr>
          <p:nvPr>
            <p:ph type="subTitle" idx="1" hasCustomPrompt="1"/>
          </p:nvPr>
        </p:nvSpPr>
        <p:spPr>
          <a:xfrm>
            <a:off x="260349" y="3682321"/>
            <a:ext cx="5607051" cy="2673435"/>
          </a:xfrm>
        </p:spPr>
        <p:txBody>
          <a:bodyPr anchor="t"/>
          <a:lstStyle>
            <a:lvl1pPr marL="0" indent="0" algn="l">
              <a:buNone/>
              <a:defRPr sz="1800">
                <a:solidFill>
                  <a:schemeClr val="bg2"/>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13" name="Rectangle 12"/>
          <p:cNvSpPr/>
          <p:nvPr/>
        </p:nvSpPr>
        <p:spPr>
          <a:xfrm flipH="1">
            <a:off x="6095842" y="0"/>
            <a:ext cx="45719"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7" name="Rectangle 6"/>
          <p:cNvSpPr/>
          <p:nvPr/>
        </p:nvSpPr>
        <p:spPr>
          <a:xfrm>
            <a:off x="0" y="2"/>
            <a:ext cx="12192000" cy="1612899"/>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20403" y="239683"/>
            <a:ext cx="5835491" cy="960325"/>
          </a:xfrm>
          <a:prstGeom prst="rect">
            <a:avLst/>
          </a:prstGeom>
        </p:spPr>
      </p:pic>
      <p:sp>
        <p:nvSpPr>
          <p:cNvPr id="11" name="Slide Number Placeholder 5"/>
          <p:cNvSpPr>
            <a:spLocks noGrp="1"/>
          </p:cNvSpPr>
          <p:nvPr>
            <p:ph type="sldNum" sz="quarter" idx="12"/>
          </p:nvPr>
        </p:nvSpPr>
        <p:spPr>
          <a:xfrm>
            <a:off x="260349" y="6355757"/>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1550757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5" name="Rectangle 4"/>
          <p:cNvSpPr/>
          <p:nvPr/>
        </p:nvSpPr>
        <p:spPr>
          <a:xfrm>
            <a:off x="548640" y="-1"/>
            <a:ext cx="11643360" cy="6858001"/>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831850" y="482517"/>
            <a:ext cx="10988849" cy="2869528"/>
          </a:xfrm>
        </p:spPr>
        <p:txBody>
          <a:bodyPr anchor="b">
            <a:normAutofit/>
          </a:bodyPr>
          <a:lstStyle>
            <a:lvl1pPr>
              <a:defRPr sz="4050">
                <a:solidFill>
                  <a:schemeClr val="bg1"/>
                </a:solidFill>
              </a:defRPr>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a:xfrm>
            <a:off x="838200" y="6327508"/>
            <a:ext cx="2743200" cy="365125"/>
          </a:xfrm>
        </p:spPr>
        <p:txBody>
          <a:bodyPr/>
          <a:lstStyle>
            <a:lvl1pPr>
              <a:defRPr>
                <a:solidFill>
                  <a:schemeClr val="accent1"/>
                </a:solidFill>
              </a:defRPr>
            </a:lvl1pPr>
          </a:lstStyle>
          <a:p>
            <a:fld id="{2C2A6AE3-36F9-4B37-9E3B-E1F236E2353C}" type="slidenum">
              <a:rPr lang="en-US" smtClean="0">
                <a:solidFill>
                  <a:srgbClr val="FDB913"/>
                </a:solidFill>
              </a:rPr>
              <a:pPr/>
              <a:t>‹#›</a:t>
            </a:fld>
            <a:endParaRPr lang="en-US" dirty="0">
              <a:solidFill>
                <a:srgbClr val="FDB913"/>
              </a:solidFill>
            </a:endParaRPr>
          </a:p>
        </p:txBody>
      </p:sp>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50" t="6265" r="2070" b="6044"/>
          <a:stretch/>
        </p:blipFill>
        <p:spPr>
          <a:xfrm>
            <a:off x="8819149" y="6242777"/>
            <a:ext cx="3001551" cy="452706"/>
          </a:xfrm>
          <a:prstGeom prst="rect">
            <a:avLst/>
          </a:prstGeom>
        </p:spPr>
      </p:pic>
    </p:spTree>
    <p:extLst>
      <p:ext uri="{BB962C8B-B14F-4D97-AF65-F5344CB8AC3E}">
        <p14:creationId xmlns:p14="http://schemas.microsoft.com/office/powerpoint/2010/main" val="12856004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482517"/>
            <a:ext cx="10988849" cy="2869528"/>
          </a:xfrm>
        </p:spPr>
        <p:txBody>
          <a:bodyPr anchor="b">
            <a:normAutofit/>
          </a:bodyPr>
          <a:lstStyle>
            <a:lvl1pPr>
              <a:defRPr sz="4050"/>
            </a:lvl1pPr>
          </a:lstStyle>
          <a:p>
            <a:r>
              <a:rPr lang="en-US" dirty="0"/>
              <a:t>CLICK TO EDIT MASTER TITLE STYLE</a:t>
            </a:r>
          </a:p>
        </p:txBody>
      </p:sp>
      <p:sp>
        <p:nvSpPr>
          <p:cNvPr id="3" name="Text Placeholder 2"/>
          <p:cNvSpPr>
            <a:spLocks noGrp="1"/>
          </p:cNvSpPr>
          <p:nvPr>
            <p:ph type="body" idx="1" hasCustomPrompt="1"/>
          </p:nvPr>
        </p:nvSpPr>
        <p:spPr>
          <a:xfrm>
            <a:off x="837393" y="3511877"/>
            <a:ext cx="10988849" cy="1509017"/>
          </a:xfrm>
        </p:spPr>
        <p:txBody>
          <a:bodyPr/>
          <a:lstStyle>
            <a:lvl1pPr marL="0" indent="0">
              <a:buNone/>
              <a:defRPr sz="1800">
                <a:solidFill>
                  <a:schemeClr val="bg2"/>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9812640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hasCustomPrompt="1"/>
          </p:nvPr>
        </p:nvSpPr>
        <p:spPr>
          <a:xfrm>
            <a:off x="838201" y="1531158"/>
            <a:ext cx="11010900" cy="44646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4597502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3" name="Content Placeholder 2"/>
          <p:cNvSpPr>
            <a:spLocks noGrp="1"/>
          </p:cNvSpPr>
          <p:nvPr>
            <p:ph sz="half" idx="1" hasCustomPrompt="1"/>
          </p:nvPr>
        </p:nvSpPr>
        <p:spPr>
          <a:xfrm>
            <a:off x="838200" y="1532466"/>
            <a:ext cx="5359400"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341534" y="1532466"/>
            <a:ext cx="5507567" cy="446338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9873528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838199" y="1532466"/>
            <a:ext cx="535940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5" name="Text Placeholder 4"/>
          <p:cNvSpPr>
            <a:spLocks noGrp="1"/>
          </p:cNvSpPr>
          <p:nvPr>
            <p:ph type="body" sz="quarter" idx="3" hasCustomPrompt="1"/>
          </p:nvPr>
        </p:nvSpPr>
        <p:spPr>
          <a:xfrm>
            <a:off x="6341534" y="1532466"/>
            <a:ext cx="550756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edit master text styles</a:t>
            </a:r>
          </a:p>
        </p:txBody>
      </p:sp>
      <p:sp>
        <p:nvSpPr>
          <p:cNvPr id="12" name="Title 1"/>
          <p:cNvSpPr>
            <a:spLocks noGrp="1"/>
          </p:cNvSpPr>
          <p:nvPr>
            <p:ph type="title" hasCustomPrompt="1"/>
          </p:nvPr>
        </p:nvSpPr>
        <p:spPr>
          <a:xfrm>
            <a:off x="838201" y="152401"/>
            <a:ext cx="11010900" cy="1193800"/>
          </a:xfrm>
        </p:spPr>
        <p:txBody>
          <a:bodyPr anchor="ctr"/>
          <a:lstStyle/>
          <a:p>
            <a:r>
              <a:rPr lang="en-US" dirty="0"/>
              <a:t>CLICK TO EDIT MASTER TITLE STYLE</a:t>
            </a:r>
          </a:p>
        </p:txBody>
      </p:sp>
      <p:sp>
        <p:nvSpPr>
          <p:cNvPr id="13" name="Content Placeholder 2"/>
          <p:cNvSpPr>
            <a:spLocks noGrp="1"/>
          </p:cNvSpPr>
          <p:nvPr>
            <p:ph sz="half" idx="13" hasCustomPrompt="1"/>
          </p:nvPr>
        </p:nvSpPr>
        <p:spPr>
          <a:xfrm>
            <a:off x="838200" y="2356378"/>
            <a:ext cx="5359400" cy="3639467"/>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3"/>
          <p:cNvSpPr>
            <a:spLocks noGrp="1"/>
          </p:cNvSpPr>
          <p:nvPr>
            <p:ph sz="half" idx="2" hasCustomPrompt="1"/>
          </p:nvPr>
        </p:nvSpPr>
        <p:spPr>
          <a:xfrm>
            <a:off x="6341534" y="2356378"/>
            <a:ext cx="5507567" cy="363946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6"/>
          <p:cNvSpPr>
            <a:spLocks noGrp="1"/>
          </p:cNvSpPr>
          <p:nvPr>
            <p:ph type="sldNum" sz="quarter" idx="12"/>
          </p:nvPr>
        </p:nvSpPr>
        <p:spPr>
          <a:xfrm>
            <a:off x="838200" y="6236058"/>
            <a:ext cx="2743200" cy="365125"/>
          </a:xfrm>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13907590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ctr"/>
          <a:lstStyle/>
          <a:p>
            <a:r>
              <a:rPr lang="en-US" dirty="0"/>
              <a:t>CLICK TO EDIT MASTER TITLE STYLE</a:t>
            </a:r>
          </a:p>
        </p:txBody>
      </p:sp>
      <p:sp>
        <p:nvSpPr>
          <p:cNvPr id="5" name="Slide Number Placeholder 4"/>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3627338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372983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3" name="Content Placeholder 2"/>
          <p:cNvSpPr>
            <a:spLocks noGrp="1"/>
          </p:cNvSpPr>
          <p:nvPr>
            <p:ph idx="1" hasCustomPrompt="1"/>
          </p:nvPr>
        </p:nvSpPr>
        <p:spPr>
          <a:xfrm>
            <a:off x="5183189" y="220133"/>
            <a:ext cx="6687079" cy="5726238"/>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Tree>
    <p:extLst>
      <p:ext uri="{BB962C8B-B14F-4D97-AF65-F5344CB8AC3E}">
        <p14:creationId xmlns:p14="http://schemas.microsoft.com/office/powerpoint/2010/main" val="26304575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_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220135"/>
            <a:ext cx="3932237" cy="1837267"/>
          </a:xfrm>
        </p:spPr>
        <p:txBody>
          <a:bodyPr anchor="t"/>
          <a:lstStyle>
            <a:lvl1pPr>
              <a:defRPr sz="2400"/>
            </a:lvl1pPr>
          </a:lstStyle>
          <a:p>
            <a:r>
              <a:rPr lang="en-US" dirty="0"/>
              <a:t>CLICK TO EDIT MASTER TITLE STYLE</a:t>
            </a:r>
          </a:p>
        </p:txBody>
      </p:sp>
      <p:sp>
        <p:nvSpPr>
          <p:cNvPr id="4" name="Text Placeholder 3"/>
          <p:cNvSpPr>
            <a:spLocks noGrp="1"/>
          </p:cNvSpPr>
          <p:nvPr>
            <p:ph type="body" sz="half" idx="2" hasCustomPrompt="1"/>
          </p:nvPr>
        </p:nvSpPr>
        <p:spPr>
          <a:xfrm>
            <a:off x="839788" y="2057400"/>
            <a:ext cx="3932237" cy="3930582"/>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6" name="Picture Placeholder 2"/>
          <p:cNvSpPr>
            <a:spLocks noGrp="1"/>
          </p:cNvSpPr>
          <p:nvPr>
            <p:ph type="pic" idx="1"/>
          </p:nvPr>
        </p:nvSpPr>
        <p:spPr>
          <a:xfrm>
            <a:off x="5183189" y="220134"/>
            <a:ext cx="6712479" cy="5775713"/>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Tree>
    <p:extLst>
      <p:ext uri="{BB962C8B-B14F-4D97-AF65-F5344CB8AC3E}">
        <p14:creationId xmlns:p14="http://schemas.microsoft.com/office/powerpoint/2010/main" val="2312734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152401"/>
            <a:ext cx="11010900"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536700"/>
            <a:ext cx="11010900"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8200" y="6236058"/>
            <a:ext cx="27432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447675"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Rectangle 7"/>
          <p:cNvSpPr/>
          <p:nvPr/>
        </p:nvSpPr>
        <p:spPr>
          <a:xfrm>
            <a:off x="436245" y="0"/>
            <a:ext cx="114300"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697996" y="6159339"/>
            <a:ext cx="3151104"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22079240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1" y="152401"/>
            <a:ext cx="11010900" cy="11938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1" y="1536700"/>
            <a:ext cx="11010900" cy="450388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38200" y="6236058"/>
            <a:ext cx="2743200" cy="365125"/>
          </a:xfrm>
          <a:prstGeom prst="rect">
            <a:avLst/>
          </a:prstGeom>
        </p:spPr>
        <p:txBody>
          <a:bodyPr vert="horz" lIns="91440" tIns="45720" rIns="91440" bIns="45720" rtlCol="0" anchor="ctr"/>
          <a:lstStyle>
            <a:lvl1pPr algn="l">
              <a:defRPr sz="900">
                <a:solidFill>
                  <a:schemeClr val="tx1"/>
                </a:solidFill>
              </a:defRPr>
            </a:lvl1pPr>
          </a:lstStyle>
          <a:p>
            <a:fld id="{2C2A6AE3-36F9-4B37-9E3B-E1F236E2353C}" type="slidenum">
              <a:rPr lang="en-US" smtClean="0">
                <a:solidFill>
                  <a:srgbClr val="0A3370"/>
                </a:solidFill>
              </a:rPr>
              <a:pPr/>
              <a:t>‹#›</a:t>
            </a:fld>
            <a:endParaRPr lang="en-US" dirty="0">
              <a:solidFill>
                <a:srgbClr val="0A3370"/>
              </a:solidFill>
            </a:endParaRPr>
          </a:p>
        </p:txBody>
      </p:sp>
      <p:sp>
        <p:nvSpPr>
          <p:cNvPr id="7" name="Rectangle 6"/>
          <p:cNvSpPr/>
          <p:nvPr/>
        </p:nvSpPr>
        <p:spPr>
          <a:xfrm>
            <a:off x="1" y="0"/>
            <a:ext cx="447675" cy="6858000"/>
          </a:xfrm>
          <a:prstGeom prst="rect">
            <a:avLst/>
          </a:prstGeom>
          <a:solidFill>
            <a:srgbClr val="0A33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8" name="Rectangle 7"/>
          <p:cNvSpPr/>
          <p:nvPr/>
        </p:nvSpPr>
        <p:spPr>
          <a:xfrm>
            <a:off x="436245" y="0"/>
            <a:ext cx="114300" cy="6858000"/>
          </a:xfrm>
          <a:prstGeom prst="rect">
            <a:avLst/>
          </a:prstGeom>
          <a:solidFill>
            <a:srgbClr val="FDB9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697996" y="6159339"/>
            <a:ext cx="3151104" cy="518565"/>
          </a:xfrm>
          <a:prstGeom prst="rect">
            <a:avLst/>
          </a:prstGeom>
        </p:spPr>
      </p:pic>
      <p:sp>
        <p:nvSpPr>
          <p:cNvPr id="10" name="TextBox 1">
            <a:extLst>
              <a:ext uri="{FF2B5EF4-FFF2-40B4-BE49-F238E27FC236}">
                <a16:creationId xmlns="" xmlns:a16="http://schemas.microsoft.com/office/drawing/2014/main" id="{8E0AE724-D1DC-41E6-B92D-6ABCE0D5CE01}"/>
              </a:ext>
            </a:extLst>
          </p:cNvPr>
          <p:cNvSpPr txBox="1">
            <a:spLocks noChangeArrowheads="1"/>
          </p:cNvSpPr>
          <p:nvPr userDrawn="1"/>
        </p:nvSpPr>
        <p:spPr bwMode="auto">
          <a:xfrm>
            <a:off x="609600" y="6324600"/>
            <a:ext cx="2235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US" sz="1800" dirty="0">
                <a:solidFill>
                  <a:srgbClr val="002663"/>
                </a:solidFill>
              </a:rPr>
              <a:t>ECO 202</a:t>
            </a:r>
          </a:p>
        </p:txBody>
      </p:sp>
    </p:spTree>
    <p:extLst>
      <p:ext uri="{BB962C8B-B14F-4D97-AF65-F5344CB8AC3E}">
        <p14:creationId xmlns:p14="http://schemas.microsoft.com/office/powerpoint/2010/main" val="6453313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685800" rtl="0" eaLnBrk="1" latinLnBrk="0" hangingPunct="1">
        <a:lnSpc>
          <a:spcPct val="90000"/>
        </a:lnSpc>
        <a:spcBef>
          <a:spcPct val="0"/>
        </a:spcBef>
        <a:buNone/>
        <a:defRPr sz="3200" b="1" kern="1200">
          <a:solidFill>
            <a:srgbClr val="0A3370"/>
          </a:solidFill>
          <a:latin typeface="Arial Narrow" panose="020B060602020203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hyperlink" Target="http://www.cbo.gov/" TargetMode="External"/><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hyperlink" Target="http://www.nber.org/" TargetMode="External"/><Relationship Id="rId4" Type="http://schemas.openxmlformats.org/officeDocument/2006/relationships/hyperlink" Target="https://www.whitehouse.gov/"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media.pearsoncmg.com/ph/bp/bp_hubbard_econ_5/Figures/ch24/figure2404.html" TargetMode="External"/><Relationship Id="rId7" Type="http://schemas.openxmlformats.org/officeDocument/2006/relationships/hyperlink" Target="https://www.youtube.com/watch?v=1qhJPqyJRo8" TargetMode="External"/><Relationship Id="rId2" Type="http://schemas.openxmlformats.org/officeDocument/2006/relationships/notesSlide" Target="../notesSlides/notesSlide3.xml"/><Relationship Id="rId1" Type="http://schemas.openxmlformats.org/officeDocument/2006/relationships/slideLayout" Target="../slideLayouts/slideLayout11.xml"/><Relationship Id="rId6" Type="http://schemas.openxmlformats.org/officeDocument/2006/relationships/hyperlink" Target="http://media.pearsoncmg.com/ph/bp/bp_hubbard_econ_5/sectionvid/section2303.html" TargetMode="External"/><Relationship Id="rId5" Type="http://schemas.openxmlformats.org/officeDocument/2006/relationships/hyperlink" Target="http://media.pearsoncmg.com/ph/bp/bp_hubbard_econ_5/sectionvid/section2302.html" TargetMode="External"/><Relationship Id="rId4" Type="http://schemas.openxmlformats.org/officeDocument/2006/relationships/hyperlink" Target="http://media.pearsoncmg.com/ph/bp/bp_hubbard_econ_5/sectionvid/section2301.html"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BUKcy6kqtgE" TargetMode="External"/><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3"/>
          <p:cNvSpPr>
            <a:spLocks noGrp="1"/>
          </p:cNvSpPr>
          <p:nvPr>
            <p:ph type="title"/>
          </p:nvPr>
        </p:nvSpPr>
        <p:spPr/>
        <p:txBody>
          <a:bodyPr/>
          <a:lstStyle/>
          <a:p>
            <a:pPr algn="l" eaLnBrk="1" hangingPunct="1"/>
            <a:r>
              <a:rPr lang="en-US" altLang="en-US" sz="3200" dirty="0">
                <a:latin typeface="Arial" panose="020B0604020202020204" pitchFamily="34" charset="0"/>
                <a:ea typeface="ＭＳ Ｐゴシック" panose="020B0600070205080204" pitchFamily="34" charset="-128"/>
                <a:cs typeface="Arial" panose="020B0604020202020204" pitchFamily="34" charset="0"/>
              </a:rPr>
              <a:t>Presentation Title</a:t>
            </a:r>
          </a:p>
        </p:txBody>
      </p:sp>
      <p:sp>
        <p:nvSpPr>
          <p:cNvPr id="5" name="Subtitle 4"/>
          <p:cNvSpPr>
            <a:spLocks noGrp="1"/>
          </p:cNvSpPr>
          <p:nvPr>
            <p:ph type="body" idx="1"/>
          </p:nvPr>
        </p:nvSpPr>
        <p:spPr/>
        <p:txBody>
          <a:bodyPr rtlCol="0">
            <a:normAutofit/>
          </a:bodyPr>
          <a:lstStyle/>
          <a:p>
            <a:pPr>
              <a:buFont typeface="Arial" charset="0"/>
              <a:buNone/>
              <a:defRPr/>
            </a:pPr>
            <a:r>
              <a:rPr lang="en-US" sz="2400" dirty="0">
                <a:cs typeface="+mn-cs"/>
              </a:rPr>
              <a:t>Your Name</a:t>
            </a:r>
          </a:p>
          <a:p>
            <a:pPr>
              <a:buFont typeface="Arial" charset="0"/>
              <a:buNone/>
              <a:defRPr/>
            </a:pPr>
            <a:r>
              <a:rPr lang="en-US" sz="2400" dirty="0">
                <a:cs typeface="+mn-cs"/>
              </a:rPr>
              <a:t>ECO 202</a:t>
            </a:r>
          </a:p>
          <a:p>
            <a:pPr>
              <a:buFont typeface="Arial" charset="0"/>
              <a:buNone/>
              <a:defRPr/>
            </a:pPr>
            <a:r>
              <a:rPr lang="en-US" sz="2400">
                <a:cs typeface="+mn-cs"/>
              </a:rPr>
              <a:t>Instructor Name</a:t>
            </a:r>
            <a:endParaRPr lang="en-US" sz="2400" dirty="0">
              <a:cs typeface="+mn-cs"/>
            </a:endParaRPr>
          </a:p>
          <a:p>
            <a:pPr>
              <a:defRPr/>
            </a:pPr>
            <a:endParaRPr lang="en-US" dirty="0">
              <a:ea typeface="+mn-ea"/>
              <a:cs typeface="+mn-cs"/>
            </a:endParaRPr>
          </a:p>
        </p:txBody>
      </p:sp>
      <p:sp>
        <p:nvSpPr>
          <p:cNvPr id="4100" name="TextBox 7"/>
          <p:cNvSpPr txBox="1">
            <a:spLocks noChangeArrowheads="1"/>
          </p:cNvSpPr>
          <p:nvPr/>
        </p:nvSpPr>
        <p:spPr bwMode="auto">
          <a:xfrm>
            <a:off x="1903413" y="6532563"/>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1pPr>
            <a:lvl2pPr marL="742950" indent="-285750">
              <a:spcBef>
                <a:spcPct val="20000"/>
              </a:spcBef>
              <a:buClr>
                <a:srgbClr val="C75B12"/>
              </a:buClr>
              <a:buSzPct val="100000"/>
              <a:buFont typeface="Arial" panose="020B0604020202020204" pitchFamily="34" charset="0"/>
              <a:buChar char="•"/>
              <a:defRPr sz="24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2pPr>
            <a:lvl3pPr marL="11430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3pPr>
            <a:lvl4pPr marL="16002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4pPr>
            <a:lvl5pPr marL="2057400" indent="-228600">
              <a:spcBef>
                <a:spcPct val="20000"/>
              </a:spcBef>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5pPr>
            <a:lvl6pPr marL="25146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6pPr>
            <a:lvl7pPr marL="29718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7pPr>
            <a:lvl8pPr marL="34290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8pPr>
            <a:lvl9pPr marL="3886200" indent="-228600" eaLnBrk="0" fontAlgn="base" hangingPunct="0">
              <a:spcBef>
                <a:spcPct val="20000"/>
              </a:spcBef>
              <a:spcAft>
                <a:spcPct val="0"/>
              </a:spcAft>
              <a:buClr>
                <a:srgbClr val="C75B12"/>
              </a:buClr>
              <a:buSzPct val="100000"/>
              <a:buFont typeface="Arial" panose="020B0604020202020204" pitchFamily="34" charset="0"/>
              <a:buChar char="•"/>
              <a:defRPr sz="2000">
                <a:solidFill>
                  <a:schemeClr val="tx1"/>
                </a:solidFill>
                <a:latin typeface="Times New Roman" panose="02020603050405020304" pitchFamily="18" charset="0"/>
                <a:ea typeface="ＭＳ Ｐゴシック" panose="020B0600070205080204" pitchFamily="34" charset="-128"/>
                <a:cs typeface="Times New Roman" panose="02020603050405020304" pitchFamily="18" charset="0"/>
              </a:defRPr>
            </a:lvl9pPr>
          </a:lstStyle>
          <a:p>
            <a:pPr>
              <a:spcBef>
                <a:spcPct val="0"/>
              </a:spcBef>
              <a:buClrTx/>
              <a:buSzTx/>
              <a:buFontTx/>
              <a:buNone/>
            </a:pPr>
            <a:endParaRPr lang="en-US" altLang="en-US" sz="1800">
              <a:solidFill>
                <a:srgbClr val="0A3370"/>
              </a:solidFill>
              <a:latin typeface="Arial" panose="020B0604020202020204" pitchFamily="34" charset="0"/>
            </a:endParaRPr>
          </a:p>
        </p:txBody>
      </p:sp>
    </p:spTree>
    <p:extLst>
      <p:ext uri="{BB962C8B-B14F-4D97-AF65-F5344CB8AC3E}">
        <p14:creationId xmlns:p14="http://schemas.microsoft.com/office/powerpoint/2010/main" val="39063896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normAutofit/>
          </a:bodyPr>
          <a:lstStyle/>
          <a:p>
            <a:r>
              <a:rPr lang="en-US" altLang="en-US" dirty="0">
                <a:ea typeface="ＭＳ Ｐゴシック" panose="020B0600070205080204" pitchFamily="34" charset="-128"/>
                <a:cs typeface="Arial" panose="020B0604020202020204" pitchFamily="34" charset="0"/>
              </a:rPr>
              <a:t>Fiscal Policy</a:t>
            </a:r>
          </a:p>
        </p:txBody>
      </p:sp>
      <p:sp>
        <p:nvSpPr>
          <p:cNvPr id="15363" name="Content Placeholder 2"/>
          <p:cNvSpPr>
            <a:spLocks noGrp="1"/>
          </p:cNvSpPr>
          <p:nvPr>
            <p:ph idx="1"/>
          </p:nvPr>
        </p:nvSpPr>
        <p:spPr>
          <a:xfrm>
            <a:off x="2152650" y="1295400"/>
            <a:ext cx="8229600" cy="4800600"/>
          </a:xfrm>
        </p:spPr>
        <p:txBody>
          <a:bodyPr>
            <a:normAutofit/>
          </a:bodyPr>
          <a:lstStyle/>
          <a:p>
            <a:pPr marL="0" indent="0">
              <a:buNone/>
            </a:pPr>
            <a:r>
              <a:rPr lang="en-US" sz="1800" dirty="0">
                <a:latin typeface="+mn-lt"/>
              </a:rPr>
              <a:t>This rubric element wants you to look at the policies in place at the </a:t>
            </a:r>
            <a:r>
              <a:rPr lang="en-US" sz="1800" b="1" u="sng" dirty="0">
                <a:latin typeface="+mn-lt"/>
              </a:rPr>
              <a:t>start</a:t>
            </a:r>
            <a:r>
              <a:rPr lang="en-US" sz="1800" dirty="0">
                <a:latin typeface="+mn-lt"/>
              </a:rPr>
              <a:t> of your chosen decade.</a:t>
            </a:r>
          </a:p>
          <a:p>
            <a:r>
              <a:rPr lang="en-US" sz="1800" dirty="0">
                <a:latin typeface="+mn-lt"/>
              </a:rPr>
              <a:t>You will need to provide details on the policies and examine how they were related to macroeconomic issues at the time.  Your slide(s) on this will highlight the key points and your speaker notes will add the explanatory detail needed. </a:t>
            </a:r>
          </a:p>
          <a:p>
            <a:r>
              <a:rPr lang="en-US" sz="1800" dirty="0">
                <a:latin typeface="+mn-lt"/>
              </a:rPr>
              <a:t>You may need to take a peak at what was happening in the years leading up to the start of your decade. </a:t>
            </a:r>
          </a:p>
          <a:p>
            <a:r>
              <a:rPr lang="en-US" sz="1800" dirty="0">
                <a:latin typeface="+mn-lt"/>
              </a:rPr>
              <a:t>Your work here should include scholarly research which you can best find information on specific fiscal policies, search by President instead of by years – start with these sites:</a:t>
            </a:r>
          </a:p>
          <a:p>
            <a:pPr lvl="1"/>
            <a:r>
              <a:rPr lang="en-US" altLang="en-US" dirty="0">
                <a:latin typeface="+mn-lt"/>
                <a:ea typeface="ＭＳ Ｐゴシック" panose="020B0600070205080204" pitchFamily="34" charset="-128"/>
                <a:cs typeface="Times New Roman" panose="02020603050405020304" pitchFamily="18" charset="0"/>
                <a:hlinkClick r:id="rId3"/>
              </a:rPr>
              <a:t>Congressional Budget Office</a:t>
            </a:r>
            <a:endParaRPr lang="en-US" altLang="en-US" dirty="0">
              <a:latin typeface="+mn-lt"/>
              <a:ea typeface="ＭＳ Ｐゴシック" panose="020B0600070205080204" pitchFamily="34" charset="-128"/>
              <a:cs typeface="Times New Roman" panose="02020603050405020304" pitchFamily="18" charset="0"/>
            </a:endParaRPr>
          </a:p>
          <a:p>
            <a:pPr lvl="1"/>
            <a:r>
              <a:rPr lang="en-US" altLang="en-US" dirty="0">
                <a:latin typeface="+mn-lt"/>
                <a:ea typeface="ＭＳ Ｐゴシック" panose="020B0600070205080204" pitchFamily="34" charset="-128"/>
                <a:cs typeface="Times New Roman" panose="02020603050405020304" pitchFamily="18" charset="0"/>
                <a:hlinkClick r:id="rId4"/>
              </a:rPr>
              <a:t>White House website</a:t>
            </a:r>
            <a:endParaRPr lang="en-US" altLang="en-US" dirty="0">
              <a:latin typeface="+mn-lt"/>
              <a:ea typeface="ＭＳ Ｐゴシック" panose="020B0600070205080204" pitchFamily="34" charset="-128"/>
              <a:cs typeface="Times New Roman" panose="02020603050405020304" pitchFamily="18" charset="0"/>
            </a:endParaRPr>
          </a:p>
          <a:p>
            <a:pPr lvl="1"/>
            <a:r>
              <a:rPr lang="en-US" altLang="en-US" dirty="0">
                <a:latin typeface="+mn-lt"/>
                <a:ea typeface="ＭＳ Ｐゴシック" panose="020B0600070205080204" pitchFamily="34" charset="-128"/>
                <a:cs typeface="Times New Roman" panose="02020603050405020304" pitchFamily="18" charset="0"/>
                <a:hlinkClick r:id="rId5"/>
              </a:rPr>
              <a:t>National Bureau of Economic Research</a:t>
            </a:r>
            <a:endParaRPr lang="en-US" altLang="en-US" dirty="0">
              <a:latin typeface="+mn-lt"/>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489086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normAutofit/>
          </a:bodyPr>
          <a:lstStyle/>
          <a:p>
            <a:r>
              <a:rPr lang="en-US" altLang="en-US" dirty="0">
                <a:ea typeface="ＭＳ Ｐゴシック" panose="020B0600070205080204" pitchFamily="34" charset="-128"/>
                <a:cs typeface="Arial" panose="020B0604020202020204" pitchFamily="34" charset="0"/>
              </a:rPr>
              <a:t>Fiscal Policy Actions</a:t>
            </a:r>
          </a:p>
        </p:txBody>
      </p:sp>
      <p:sp>
        <p:nvSpPr>
          <p:cNvPr id="16387" name="Content Placeholder 2"/>
          <p:cNvSpPr>
            <a:spLocks noGrp="1"/>
          </p:cNvSpPr>
          <p:nvPr>
            <p:ph idx="1"/>
          </p:nvPr>
        </p:nvSpPr>
        <p:spPr>
          <a:xfrm>
            <a:off x="2178591" y="1447800"/>
            <a:ext cx="8258175" cy="4464688"/>
          </a:xfrm>
        </p:spPr>
        <p:txBody>
          <a:bodyPr>
            <a:normAutofit/>
          </a:bodyPr>
          <a:lstStyle/>
          <a:p>
            <a:pPr marL="0" indent="0">
              <a:buNone/>
            </a:pPr>
            <a:r>
              <a:rPr lang="en-US" sz="1800" dirty="0"/>
              <a:t>This rubric element wants you to examine what the fiscal policy initiatives were going forward, to respond to the changing economic landscape.  </a:t>
            </a:r>
          </a:p>
          <a:p>
            <a:r>
              <a:rPr lang="en-US" sz="1800" dirty="0"/>
              <a:t>You should specifically state what the intent of the actions were - for instance, it could be to decrease unemployment.  </a:t>
            </a:r>
          </a:p>
          <a:p>
            <a:r>
              <a:rPr lang="en-US" sz="1800" dirty="0"/>
              <a:t>Then, use our macroeconomic principles and models (like the </a:t>
            </a:r>
            <a:r>
              <a:rPr lang="en-US" sz="1800" dirty="0">
                <a:hlinkClick r:id="rId3"/>
              </a:rPr>
              <a:t>AD-AS model</a:t>
            </a:r>
            <a:r>
              <a:rPr lang="en-US" sz="1800" dirty="0"/>
              <a:t> or </a:t>
            </a:r>
            <a:r>
              <a:rPr lang="en-US" sz="1800" dirty="0">
                <a:hlinkClick r:id="rId4"/>
              </a:rPr>
              <a:t>Keynesian</a:t>
            </a:r>
            <a:r>
              <a:rPr lang="en-US" sz="1800" dirty="0"/>
              <a:t> </a:t>
            </a:r>
            <a:r>
              <a:rPr lang="en-US" sz="1800" dirty="0">
                <a:hlinkClick r:id="rId5"/>
              </a:rPr>
              <a:t>consumption</a:t>
            </a:r>
            <a:r>
              <a:rPr lang="en-US" sz="1800" dirty="0"/>
              <a:t> </a:t>
            </a:r>
            <a:r>
              <a:rPr lang="en-US" sz="1800" dirty="0">
                <a:hlinkClick r:id="rId6"/>
              </a:rPr>
              <a:t>function</a:t>
            </a:r>
            <a:r>
              <a:rPr lang="en-US" sz="1800" dirty="0"/>
              <a:t>) to </a:t>
            </a:r>
            <a:r>
              <a:rPr lang="en-US" sz="1800" dirty="0">
                <a:hlinkClick r:id="rId7"/>
              </a:rPr>
              <a:t>explain why the action would lead to the outcome desired by the government</a:t>
            </a:r>
            <a:r>
              <a:rPr lang="en-US" sz="1800" dirty="0"/>
              <a:t>.  </a:t>
            </a:r>
          </a:p>
          <a:p>
            <a:r>
              <a:rPr lang="en-US" sz="1800" dirty="0"/>
              <a:t>Keep the main points (and any use of graphs to show the economic models) on the slide and use the speaker notes to add full explanation.  </a:t>
            </a:r>
          </a:p>
          <a:p>
            <a:r>
              <a:rPr lang="en-US" sz="1800" dirty="0"/>
              <a:t>Scholarly research is required here as well (this may overlap with research from the previous element, as appropriate).</a:t>
            </a:r>
            <a:endParaRPr lang="en-US" altLang="en-US" sz="1800" dirty="0">
              <a:latin typeface="Times New Roman" panose="02020603050405020304" pitchFamily="18" charset="0"/>
              <a:ea typeface="ＭＳ Ｐゴシック" panose="020B0600070205080204" pitchFamily="34" charset="-128"/>
              <a:cs typeface="Times New Roman" panose="02020603050405020304" pitchFamily="18" charset="0"/>
            </a:endParaRPr>
          </a:p>
        </p:txBody>
      </p:sp>
    </p:spTree>
    <p:extLst>
      <p:ext uri="{BB962C8B-B14F-4D97-AF65-F5344CB8AC3E}">
        <p14:creationId xmlns:p14="http://schemas.microsoft.com/office/powerpoint/2010/main" val="83790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normAutofit/>
          </a:bodyPr>
          <a:lstStyle/>
          <a:p>
            <a:r>
              <a:rPr lang="en-US" altLang="en-US" dirty="0">
                <a:ea typeface="ＭＳ Ｐゴシック" panose="020B0600070205080204" pitchFamily="34" charset="-128"/>
                <a:cs typeface="Arial" panose="020B0604020202020204" pitchFamily="34" charset="0"/>
              </a:rPr>
              <a:t>Fiscal Policy Impact</a:t>
            </a:r>
          </a:p>
        </p:txBody>
      </p:sp>
      <p:sp>
        <p:nvSpPr>
          <p:cNvPr id="17411" name="Content Placeholder 2"/>
          <p:cNvSpPr>
            <a:spLocks noGrp="1"/>
          </p:cNvSpPr>
          <p:nvPr>
            <p:ph idx="1"/>
          </p:nvPr>
        </p:nvSpPr>
        <p:spPr>
          <a:xfrm>
            <a:off x="2152650" y="1330531"/>
            <a:ext cx="8229600" cy="4525963"/>
          </a:xfrm>
        </p:spPr>
        <p:txBody>
          <a:bodyPr>
            <a:normAutofit/>
          </a:bodyPr>
          <a:lstStyle/>
          <a:p>
            <a:pPr marL="0" indent="0">
              <a:buNone/>
            </a:pPr>
            <a:r>
              <a:rPr lang="en-US" sz="1800" dirty="0">
                <a:latin typeface="+mn-lt"/>
              </a:rPr>
              <a:t>After looking at what the government set out to do and why, you will now examine if it actually worked.  </a:t>
            </a:r>
          </a:p>
          <a:p>
            <a:r>
              <a:rPr lang="en-US" sz="1800" dirty="0">
                <a:latin typeface="+mn-lt"/>
              </a:rPr>
              <a:t>You will look at the macroeconomic data (which you already gathered in milestone one) to see if policy actions achieved their goals.  For instance, if President Johnson's "War on Poverty" aimed to reduce poverty in the U.S. and, in doing so, create a stronger economy.  With less poverty, we should see increased consumption and higher growth rates. </a:t>
            </a:r>
          </a:p>
          <a:p>
            <a:r>
              <a:rPr lang="en-US" altLang="en-US" sz="1800" dirty="0">
                <a:latin typeface="+mn-lt"/>
                <a:ea typeface="ＭＳ Ｐゴシック" panose="020B0600070205080204" pitchFamily="34" charset="-128"/>
                <a:cs typeface="Times New Roman" panose="02020603050405020304" pitchFamily="18" charset="0"/>
              </a:rPr>
              <a:t>Keep in mind that there may be times when the government misread the economy and implemented a policy that had unintended effects so its important to compare what was observed after the policy in the macroeconomic data to what the policy objectives were.</a:t>
            </a:r>
          </a:p>
          <a:p>
            <a:r>
              <a:rPr lang="en-US" altLang="en-US" sz="1800" dirty="0">
                <a:latin typeface="+mn-lt"/>
                <a:ea typeface="ＭＳ Ｐゴシック" panose="020B0600070205080204" pitchFamily="34" charset="-128"/>
                <a:cs typeface="Times New Roman" panose="02020603050405020304" pitchFamily="18" charset="0"/>
              </a:rPr>
              <a:t>Also, consider how individual households and businesses were impacted by the policy decisions. For example, if taxes were lowered, did people spend more money? Did they save more money? Which group(s) of people received the tax cut?</a:t>
            </a:r>
          </a:p>
        </p:txBody>
      </p:sp>
    </p:spTree>
    <p:extLst>
      <p:ext uri="{BB962C8B-B14F-4D97-AF65-F5344CB8AC3E}">
        <p14:creationId xmlns:p14="http://schemas.microsoft.com/office/powerpoint/2010/main" val="2126534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dirty="0">
                <a:ea typeface="ＭＳ Ｐゴシック" panose="020B0600070205080204" pitchFamily="34" charset="-128"/>
                <a:cs typeface="Arial" panose="020B0604020202020204" pitchFamily="34" charset="0"/>
              </a:rPr>
              <a:t>References</a:t>
            </a:r>
          </a:p>
        </p:txBody>
      </p:sp>
      <p:sp>
        <p:nvSpPr>
          <p:cNvPr id="24579" name="Content Placeholder 2"/>
          <p:cNvSpPr>
            <a:spLocks noGrp="1"/>
          </p:cNvSpPr>
          <p:nvPr>
            <p:ph idx="1"/>
          </p:nvPr>
        </p:nvSpPr>
        <p:spPr/>
        <p:txBody>
          <a:bodyPr>
            <a:normAutofit/>
          </a:bodyPr>
          <a:lstStyle/>
          <a:p>
            <a:r>
              <a:rPr lang="en-US" altLang="en-US" sz="1800" dirty="0">
                <a:latin typeface="+mn-lt"/>
                <a:ea typeface="ＭＳ Ｐゴシック" panose="020B0600070205080204" pitchFamily="34" charset="-128"/>
                <a:cs typeface="Times New Roman" panose="02020603050405020304" pitchFamily="18" charset="0"/>
              </a:rPr>
              <a:t>Include references in </a:t>
            </a:r>
            <a:r>
              <a:rPr lang="en-US" altLang="en-US" sz="1800" dirty="0">
                <a:latin typeface="+mn-lt"/>
                <a:ea typeface="ＭＳ Ｐゴシック" panose="020B0600070205080204" pitchFamily="34" charset="-128"/>
                <a:cs typeface="Times New Roman" panose="02020603050405020304" pitchFamily="18" charset="0"/>
                <a:hlinkClick r:id="rId3"/>
              </a:rPr>
              <a:t>APA style</a:t>
            </a:r>
            <a:r>
              <a:rPr lang="en-US" altLang="en-US" sz="1800" dirty="0">
                <a:latin typeface="+mn-lt"/>
                <a:ea typeface="ＭＳ Ｐゴシック" panose="020B0600070205080204" pitchFamily="34" charset="-128"/>
                <a:cs typeface="Times New Roman" panose="02020603050405020304" pitchFamily="18" charset="0"/>
              </a:rPr>
              <a:t>.</a:t>
            </a:r>
          </a:p>
        </p:txBody>
      </p:sp>
    </p:spTree>
    <p:extLst>
      <p:ext uri="{BB962C8B-B14F-4D97-AF65-F5344CB8AC3E}">
        <p14:creationId xmlns:p14="http://schemas.microsoft.com/office/powerpoint/2010/main" val="3309548243"/>
      </p:ext>
    </p:extLst>
  </p:cSld>
  <p:clrMapOvr>
    <a:masterClrMapping/>
  </p:clrMapOvr>
</p:sld>
</file>

<file path=ppt/theme/theme1.xml><?xml version="1.0" encoding="utf-8"?>
<a:theme xmlns:a="http://schemas.openxmlformats.org/drawingml/2006/main" name="1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2.xml><?xml version="1.0" encoding="utf-8"?>
<a:theme xmlns:a="http://schemas.openxmlformats.org/drawingml/2006/main" name="2_Office Theme">
  <a:themeElements>
    <a:clrScheme name="SNHU Colors">
      <a:dk1>
        <a:srgbClr val="0A3370"/>
      </a:dk1>
      <a:lt1>
        <a:srgbClr val="FFFFFF"/>
      </a:lt1>
      <a:dk2>
        <a:srgbClr val="0A3370"/>
      </a:dk2>
      <a:lt2>
        <a:srgbClr val="3B97D3"/>
      </a:lt2>
      <a:accent1>
        <a:srgbClr val="FDB913"/>
      </a:accent1>
      <a:accent2>
        <a:srgbClr val="0A3370"/>
      </a:accent2>
      <a:accent3>
        <a:srgbClr val="3B97D3"/>
      </a:accent3>
      <a:accent4>
        <a:srgbClr val="3E63AD"/>
      </a:accent4>
      <a:accent5>
        <a:srgbClr val="1B6935"/>
      </a:accent5>
      <a:accent6>
        <a:srgbClr val="4B535B"/>
      </a:accent6>
      <a:hlink>
        <a:srgbClr val="0563C1"/>
      </a:hlink>
      <a:folHlink>
        <a:srgbClr val="954F72"/>
      </a:folHlink>
    </a:clrScheme>
    <a:fontScheme name="SNHU">
      <a:majorFont>
        <a:latin typeface="Franklin Gothic Demi Cond"/>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NHU Template 2017" id="{BFB0B150-455A-4CD3-9E88-47A8F88E2FAC}" vid="{33057809-0058-4550-A39A-F56CAD4E2E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9267F6D1A260A4394C18F5AF72445EA" ma:contentTypeVersion="3" ma:contentTypeDescription="Create a new document." ma:contentTypeScope="" ma:versionID="d6a723735a0ade9a92961b83aee31dda">
  <xsd:schema xmlns:xsd="http://www.w3.org/2001/XMLSchema" xmlns:xs="http://www.w3.org/2001/XMLSchema" xmlns:p="http://schemas.microsoft.com/office/2006/metadata/properties" targetNamespace="http://schemas.microsoft.com/office/2006/metadata/properties" ma:root="true" ma:fieldsID="e345bd7673956a623930e5662e321f3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1EC8850-1F9E-41F0-B846-3250CE57ACAA}">
  <ds:schemaRefs>
    <ds:schemaRef ds:uri="http://purl.org/dc/elements/1.1/"/>
    <ds:schemaRef ds:uri="http://www.w3.org/XML/1998/namespace"/>
    <ds:schemaRef ds:uri="http://purl.org/dc/term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882A1515-87F4-45C0-81BB-CBDCDE251370}">
  <ds:schemaRefs>
    <ds:schemaRef ds:uri="http://schemas.microsoft.com/sharepoint/v3/contenttype/forms"/>
  </ds:schemaRefs>
</ds:datastoreItem>
</file>

<file path=customXml/itemProps3.xml><?xml version="1.0" encoding="utf-8"?>
<ds:datastoreItem xmlns:ds="http://schemas.openxmlformats.org/officeDocument/2006/customXml" ds:itemID="{75F520F3-50E0-4600-BB2C-1C1BDA2856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147</Words>
  <Application>Microsoft Office PowerPoint</Application>
  <PresentationFormat>Widescreen</PresentationFormat>
  <Paragraphs>35</Paragraphs>
  <Slides>5</Slides>
  <Notes>5</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5</vt:i4>
      </vt:variant>
    </vt:vector>
  </HeadingPairs>
  <TitlesOfParts>
    <vt:vector size="12" baseType="lpstr">
      <vt:lpstr>ＭＳ Ｐゴシック</vt:lpstr>
      <vt:lpstr>Arial</vt:lpstr>
      <vt:lpstr>Arial Narrow</vt:lpstr>
      <vt:lpstr>Calibri</vt:lpstr>
      <vt:lpstr>Times New Roman</vt:lpstr>
      <vt:lpstr>1_Office Theme</vt:lpstr>
      <vt:lpstr>2_Office Theme</vt:lpstr>
      <vt:lpstr>Presentation Title</vt:lpstr>
      <vt:lpstr>Fiscal Policy</vt:lpstr>
      <vt:lpstr>Fiscal Policy Actions</vt:lpstr>
      <vt:lpstr>Fiscal Policy Impact</vt:lpstr>
      <vt:lpstr>References</vt:lpstr>
    </vt:vector>
  </TitlesOfParts>
  <Company>SNHU</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McIsaac, Kristina</dc:creator>
  <cp:lastModifiedBy>Mitchell, Rebecca</cp:lastModifiedBy>
  <cp:revision>2</cp:revision>
  <dcterms:created xsi:type="dcterms:W3CDTF">2018-03-29T18:55:00Z</dcterms:created>
  <dcterms:modified xsi:type="dcterms:W3CDTF">2019-02-19T19:31:02Z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0x01010019267F6D1A260A4394C18F5AF72445EA</vt:lpwstr>
  </property>
</Properties>
</file>