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0261F-3B9C-4B3E-BD99-85BAC1A18B33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087B6-AA6E-47AE-809F-0906800612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0372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87B6-AA6E-47AE-809F-0906800612FF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0778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87B6-AA6E-47AE-809F-0906800612FF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7113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057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0948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660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786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118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410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501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304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620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6311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creativecommons.org/licenses/by/3.0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extBox 7"/>
          <p:cNvSpPr txBox="1"/>
          <p:nvPr userDrawn="1"/>
        </p:nvSpPr>
        <p:spPr>
          <a:xfrm>
            <a:off x="1097488" y="6304285"/>
            <a:ext cx="351570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dirty="0"/>
              <a:t>This work is licensed under a</a:t>
            </a:r>
          </a:p>
          <a:p>
            <a:r>
              <a:rPr lang="en-CA" sz="1050" dirty="0">
                <a:hlinkClick r:id="rId13"/>
              </a:rPr>
              <a:t>Creative Commons Attribution 3.0 </a:t>
            </a:r>
            <a:r>
              <a:rPr lang="en-CA" sz="1050" dirty="0" err="1">
                <a:hlinkClick r:id="rId13"/>
              </a:rPr>
              <a:t>Unported</a:t>
            </a:r>
            <a:r>
              <a:rPr lang="en-CA" sz="1050" dirty="0">
                <a:hlinkClick r:id="rId13"/>
              </a:rPr>
              <a:t> License</a:t>
            </a:r>
            <a:r>
              <a:rPr lang="en-CA" sz="1050" dirty="0"/>
              <a:t> (CC-BY).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427808" y="6257110"/>
            <a:ext cx="8275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6412292" y="6304285"/>
            <a:ext cx="236635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050" b="1" dirty="0"/>
              <a:t>Project Management</a:t>
            </a:r>
          </a:p>
          <a:p>
            <a:pPr algn="r"/>
            <a:r>
              <a:rPr lang="en-CA" sz="1050" dirty="0"/>
              <a:t>Chapter 8: Overview of Project Planning</a:t>
            </a:r>
          </a:p>
        </p:txBody>
      </p:sp>
      <p:pic>
        <p:nvPicPr>
          <p:cNvPr id="11" name="Picture 4" descr="http://i.creativecommons.org/l/by/3.0/88x31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" y="6397627"/>
            <a:ext cx="628650" cy="23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396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Overview of Project Planning</a:t>
            </a:r>
          </a:p>
        </p:txBody>
      </p:sp>
    </p:spTree>
    <p:extLst>
      <p:ext uri="{BB962C8B-B14F-4D97-AF65-F5344CB8AC3E}">
        <p14:creationId xmlns:p14="http://schemas.microsoft.com/office/powerpoint/2010/main" val="4184740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Project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After the project charter is approved, the Project Initiation phase is complete and you are ready to proceed to the Project Planning phase. 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When the Project Planning phase is complete, you are ready to proceed to Project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968663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Project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Project planning is the second major project phase, and the second of the five process groups identified in PMBOK.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After the project charter is approved, the Project Initiation phase is complete and you are ready to proceed to the Project Planning phase. 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When the Project Planning phase is complete, you are ready to proceed to Project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291686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  <a:t>of the project planning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Establishing business requirements.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Establishing cost, schedule, list of deliverables, and delivery dates.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Establishing resources plan.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Getting management approval and proceeding to the next phase.</a:t>
            </a:r>
          </a:p>
        </p:txBody>
      </p:sp>
    </p:spTree>
    <p:extLst>
      <p:ext uri="{BB962C8B-B14F-4D97-AF65-F5344CB8AC3E}">
        <p14:creationId xmlns:p14="http://schemas.microsoft.com/office/powerpoint/2010/main" val="2121810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Basic processes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  <a:t>of project planning 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Scope planning 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Preparing the Work Breakdown Structure 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Project schedule development 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Resource planning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Budget planning 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Procurement planning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Risk management 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Quality planning 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Communication planning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Stakeholder management planning</a:t>
            </a:r>
          </a:p>
        </p:txBody>
      </p:sp>
    </p:spTree>
    <p:extLst>
      <p:ext uri="{BB962C8B-B14F-4D97-AF65-F5344CB8AC3E}">
        <p14:creationId xmlns:p14="http://schemas.microsoft.com/office/powerpoint/2010/main" val="57668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Scope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Determining the scope is a key piece of being able to prepare a plan.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is in?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is out?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Make it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Measurable</a:t>
            </a:r>
          </a:p>
          <a:p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40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Preparing the WBS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Work breakdown structure: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List of all tasks and subtasks required to achieve the scope (produce the deliverables)</a:t>
            </a:r>
          </a:p>
          <a:p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664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Project Schedule development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How long will each task on the WBS take?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are the relationships between the tasks? 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Should you have a team to assist in the development?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Can a detailed WBS improve a schedule and cost?</a:t>
            </a:r>
          </a:p>
        </p:txBody>
      </p:sp>
    </p:spTree>
    <p:extLst>
      <p:ext uri="{BB962C8B-B14F-4D97-AF65-F5344CB8AC3E}">
        <p14:creationId xmlns:p14="http://schemas.microsoft.com/office/powerpoint/2010/main" val="1568405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Resource Planning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resources are required to carry out each task on the WBS?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Budget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Specialized equipment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872791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Budget Planning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is the required budget?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When during the project will the amounts be needed?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Is an external source of funding required?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4172981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Procurement Planning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Will equipment/supplies/software/etc. be purchased from another organization in order to carry out the project?</a:t>
            </a:r>
          </a:p>
        </p:txBody>
      </p:sp>
    </p:spTree>
    <p:extLst>
      <p:ext uri="{BB962C8B-B14F-4D97-AF65-F5344CB8AC3E}">
        <p14:creationId xmlns:p14="http://schemas.microsoft.com/office/powerpoint/2010/main" val="3643205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Risk Management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can you anticipate in the way of unknowns that might impact the project?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Can you eliminate/reduce/mitigate the impacts of these risks? How?</a:t>
            </a:r>
          </a:p>
        </p:txBody>
      </p:sp>
    </p:spTree>
    <p:extLst>
      <p:ext uri="{BB962C8B-B14F-4D97-AF65-F5344CB8AC3E}">
        <p14:creationId xmlns:p14="http://schemas.microsoft.com/office/powerpoint/2010/main" val="3738376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Quality Planning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is the required quality?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How will it be measured?</a:t>
            </a:r>
          </a:p>
        </p:txBody>
      </p:sp>
    </p:spTree>
    <p:extLst>
      <p:ext uri="{BB962C8B-B14F-4D97-AF65-F5344CB8AC3E}">
        <p14:creationId xmlns:p14="http://schemas.microsoft.com/office/powerpoint/2010/main" val="926169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Communication Planning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kinds of communication will be required throughout the project?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With the team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With the sponsor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With other stakeholders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forms of communication will you use?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Formal, informal, written, oral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What is the planned frequency of communication?</a:t>
            </a:r>
          </a:p>
        </p:txBody>
      </p:sp>
    </p:spTree>
    <p:extLst>
      <p:ext uri="{BB962C8B-B14F-4D97-AF65-F5344CB8AC3E}">
        <p14:creationId xmlns:p14="http://schemas.microsoft.com/office/powerpoint/2010/main" val="4267433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Stakeholder Management Planning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The project initiation phase identified the stakeholders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During the planning phase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Additional stakeholders may be identified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Detailed plans are made about the format and frequency of communications with each stakeholder group</a:t>
            </a:r>
          </a:p>
          <a:p>
            <a:pPr lvl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Tools are identified which can be used to track and control the relationships between the stakeholders and the project</a:t>
            </a:r>
          </a:p>
          <a:p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5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C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Project Planning phase includes Scope planning, Work Breakdown Structure,  Project schedule development,  Resource planning, Budget planning,  Procurement planning, Risk management,  Quality planning, Communication planning and Stakeholder Management Planning</a:t>
            </a:r>
          </a:p>
          <a:p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When the project plan is approved by the sponsor, you are ready to proceed to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916949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737783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8426</TotalTime>
  <Words>549</Words>
  <Application>Microsoft Office PowerPoint</Application>
  <PresentationFormat>On-screen Show (4:3)</PresentationFormat>
  <Paragraphs>78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Overview of Project Planning</vt:lpstr>
      <vt:lpstr>Project Planning</vt:lpstr>
      <vt:lpstr>Project Planning</vt:lpstr>
      <vt:lpstr>Purpose  of the project planning phase</vt:lpstr>
      <vt:lpstr>Basic processes of project planning </vt:lpstr>
      <vt:lpstr>Scope planning</vt:lpstr>
      <vt:lpstr>Preparing the WBS</vt:lpstr>
      <vt:lpstr>Project Schedule development</vt:lpstr>
      <vt:lpstr>Resource Planning</vt:lpstr>
      <vt:lpstr>Budget Planning</vt:lpstr>
      <vt:lpstr>Procurement Planning</vt:lpstr>
      <vt:lpstr>Risk Management</vt:lpstr>
      <vt:lpstr>Quality Planning</vt:lpstr>
      <vt:lpstr>Communication Planning</vt:lpstr>
      <vt:lpstr>Stakeholder Management Planning</vt:lpstr>
      <vt:lpstr>Summary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</dc:title>
  <dc:creator>Brendan</dc:creator>
  <cp:lastModifiedBy>Eunice</cp:lastModifiedBy>
  <cp:revision>20</cp:revision>
  <dcterms:created xsi:type="dcterms:W3CDTF">2014-06-09T20:10:57Z</dcterms:created>
  <dcterms:modified xsi:type="dcterms:W3CDTF">2020-06-18T05:38:05Z</dcterms:modified>
</cp:coreProperties>
</file>