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6" r:id="rId2"/>
    <p:sldId id="257" r:id="rId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59" d="100"/>
          <a:sy n="59" d="100"/>
        </p:scale>
        <p:origin x="-112" y="-8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notesMaster" Target="notesMasters/notesMaster1.xml"/><Relationship Id="rId5" Type="http://schemas.openxmlformats.org/officeDocument/2006/relationships/printerSettings" Target="printerSettings/printerSettings1.bin"/><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B65DBA-0BB4-1742-BF3A-8B4AD6A371C6}" type="datetimeFigureOut">
              <a:rPr lang="en-US" smtClean="0"/>
              <a:t>9/8/15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046656-5B79-8A46-9DD9-C49E5D8FD414}" type="slidenum">
              <a:rPr lang="en-US" smtClean="0"/>
              <a:t>‹#›</a:t>
            </a:fld>
            <a:endParaRPr lang="en-US"/>
          </a:p>
        </p:txBody>
      </p:sp>
    </p:spTree>
    <p:extLst>
      <p:ext uri="{BB962C8B-B14F-4D97-AF65-F5344CB8AC3E}">
        <p14:creationId xmlns:p14="http://schemas.microsoft.com/office/powerpoint/2010/main" val="229561644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6" name="Group 10"/>
          <p:cNvGrpSpPr/>
          <p:nvPr/>
        </p:nvGrpSpPr>
        <p:grpSpPr>
          <a:xfrm>
            <a:off x="-1" y="3379694"/>
            <a:ext cx="7543801" cy="2604247"/>
            <a:chOff x="-1" y="3379694"/>
            <a:chExt cx="7543801" cy="2604247"/>
          </a:xfrm>
        </p:grpSpPr>
        <p:grpSp>
          <p:nvGrpSpPr>
            <p:cNvPr id="9" name="Group 11"/>
            <p:cNvGrpSpPr/>
            <p:nvPr/>
          </p:nvGrpSpPr>
          <p:grpSpPr>
            <a:xfrm>
              <a:off x="-1" y="3379694"/>
              <a:ext cx="7543801" cy="2604247"/>
              <a:chOff x="-1" y="3379694"/>
              <a:chExt cx="7543801" cy="2604247"/>
            </a:xfrm>
          </p:grpSpPr>
          <p:sp>
            <p:nvSpPr>
              <p:cNvPr id="15" name="Snip Single Corner Rectangle 14"/>
              <p:cNvSpPr/>
              <p:nvPr/>
            </p:nvSpPr>
            <p:spPr>
              <a:xfrm flipV="1">
                <a:off x="-1" y="3393141"/>
                <a:ext cx="7543800" cy="2590800"/>
              </a:xfrm>
              <a:prstGeom prst="snip1Rect">
                <a:avLst>
                  <a:gd name="adj" fmla="val 737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6" name="Straight Connector 15"/>
              <p:cNvCxnSpPr/>
              <p:nvPr/>
            </p:nvCxnSpPr>
            <p:spPr>
              <a:xfrm>
                <a:off x="0" y="3379694"/>
                <a:ext cx="7543800" cy="23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3" name="Teardrop 12"/>
            <p:cNvSpPr/>
            <p:nvPr/>
          </p:nvSpPr>
          <p:spPr>
            <a:xfrm>
              <a:off x="6817659" y="3621741"/>
              <a:ext cx="394447" cy="394447"/>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1371600" y="3913281"/>
            <a:ext cx="5867400" cy="1470025"/>
          </a:xfrm>
        </p:spPr>
        <p:txBody>
          <a:bodyPr>
            <a:normAutofit/>
          </a:bodyPr>
          <a:lstStyle>
            <a:lvl1pPr algn="r">
              <a:defRPr sz="4600"/>
            </a:lvl1pPr>
          </a:lstStyle>
          <a:p>
            <a:r>
              <a:rPr lang="en-US" smtClean="0"/>
              <a:t>Click to edit Master title style</a:t>
            </a:r>
            <a:endParaRPr/>
          </a:p>
        </p:txBody>
      </p:sp>
      <p:sp>
        <p:nvSpPr>
          <p:cNvPr id="3" name="Subtitle 2"/>
          <p:cNvSpPr>
            <a:spLocks noGrp="1"/>
          </p:cNvSpPr>
          <p:nvPr>
            <p:ph type="subTitle" idx="1"/>
          </p:nvPr>
        </p:nvSpPr>
        <p:spPr>
          <a:xfrm>
            <a:off x="1371600" y="5396753"/>
            <a:ext cx="5867400" cy="573741"/>
          </a:xfrm>
        </p:spPr>
        <p:txBody>
          <a:bodyPr>
            <a:normAutofit/>
          </a:bodyPr>
          <a:lstStyle>
            <a:lvl1pPr marL="0" indent="0" algn="r">
              <a:spcBef>
                <a:spcPct val="0"/>
              </a:spcBef>
              <a:buNone/>
              <a:defRPr sz="1400">
                <a:solidFill>
                  <a:schemeClr val="tx1">
                    <a:lumMod val="90000"/>
                    <a:lumOff val="1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rot="16200000">
            <a:off x="-734076" y="4503737"/>
            <a:ext cx="2057400" cy="365125"/>
          </a:xfrm>
        </p:spPr>
        <p:txBody>
          <a:bodyPr lIns="91440" tIns="0" bIns="0" anchor="b" anchorCtr="0"/>
          <a:lstStyle>
            <a:lvl1pPr>
              <a:defRPr sz="1400" b="1">
                <a:solidFill>
                  <a:schemeClr val="bg1">
                    <a:lumMod val="50000"/>
                  </a:schemeClr>
                </a:solidFill>
              </a:defRPr>
            </a:lvl1pPr>
          </a:lstStyle>
          <a:p>
            <a:fld id="{B1115196-1C6F-4784-83AC-30756D8F10B3}" type="datetimeFigureOut">
              <a:rPr lang="en-US" smtClean="0"/>
              <a:t>9/8/15</a:t>
            </a:fld>
            <a:endParaRPr lang="en-US"/>
          </a:p>
        </p:txBody>
      </p:sp>
      <p:sp>
        <p:nvSpPr>
          <p:cNvPr id="5" name="Footer Placeholder 4"/>
          <p:cNvSpPr>
            <a:spLocks noGrp="1"/>
          </p:cNvSpPr>
          <p:nvPr>
            <p:ph type="ftr" sz="quarter" idx="11"/>
          </p:nvPr>
        </p:nvSpPr>
        <p:spPr>
          <a:xfrm rot="16200000">
            <a:off x="-356811" y="4503737"/>
            <a:ext cx="2057397" cy="365125"/>
          </a:xfrm>
        </p:spPr>
        <p:txBody>
          <a:bodyPr lIns="91440" tIns="0" bIns="0" anchor="t" anchorCtr="0"/>
          <a:lstStyle>
            <a:lvl1pPr algn="l">
              <a:defRPr b="1">
                <a:solidFill>
                  <a:schemeClr val="bg1">
                    <a:lumMod val="75000"/>
                  </a:schemeClr>
                </a:solidFill>
              </a:defRPr>
            </a:lvl1p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Snip Diagonal Corner Rectangle 8"/>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Snip Diagonal Corner Rectangle 9"/>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1115196-1C6F-4784-83AC-30756D8F10B3}" type="datetimeFigureOut">
              <a:rPr lang="en-US" smtClean="0"/>
              <a:t>9/8/15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371D3E-5A18-49EB-AD2A-429AF165759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grpSp>
        <p:nvGrpSpPr>
          <p:cNvPr id="6" name="Group 14"/>
          <p:cNvGrpSpPr/>
          <p:nvPr/>
        </p:nvGrpSpPr>
        <p:grpSpPr>
          <a:xfrm>
            <a:off x="-1" y="3379694"/>
            <a:ext cx="7543801" cy="2604247"/>
            <a:chOff x="-1" y="3379694"/>
            <a:chExt cx="7543801" cy="2604247"/>
          </a:xfrm>
        </p:grpSpPr>
        <p:grpSp>
          <p:nvGrpSpPr>
            <p:cNvPr id="9" name="Group 11"/>
            <p:cNvGrpSpPr/>
            <p:nvPr/>
          </p:nvGrpSpPr>
          <p:grpSpPr>
            <a:xfrm>
              <a:off x="-1" y="3379694"/>
              <a:ext cx="7543801" cy="2604247"/>
              <a:chOff x="-1" y="3379694"/>
              <a:chExt cx="7543801" cy="2604247"/>
            </a:xfrm>
          </p:grpSpPr>
          <p:sp>
            <p:nvSpPr>
              <p:cNvPr id="17" name="Snip Single Corner Rectangle 16"/>
              <p:cNvSpPr/>
              <p:nvPr/>
            </p:nvSpPr>
            <p:spPr>
              <a:xfrm flipV="1">
                <a:off x="-1" y="3393141"/>
                <a:ext cx="7543800" cy="2590800"/>
              </a:xfrm>
              <a:prstGeom prst="snip1Rect">
                <a:avLst>
                  <a:gd name="adj" fmla="val 737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8" name="Straight Connector 17"/>
              <p:cNvCxnSpPr/>
              <p:nvPr/>
            </p:nvCxnSpPr>
            <p:spPr>
              <a:xfrm>
                <a:off x="0" y="3379694"/>
                <a:ext cx="7543800" cy="23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6" name="Teardrop 15"/>
            <p:cNvSpPr/>
            <p:nvPr/>
          </p:nvSpPr>
          <p:spPr>
            <a:xfrm>
              <a:off x="6817659" y="3621741"/>
              <a:ext cx="394447" cy="394447"/>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1371600" y="3913281"/>
            <a:ext cx="5867400" cy="1470025"/>
          </a:xfrm>
        </p:spPr>
        <p:txBody>
          <a:bodyPr>
            <a:normAutofit/>
          </a:bodyPr>
          <a:lstStyle>
            <a:lvl1pPr algn="r">
              <a:defRPr sz="4600"/>
            </a:lvl1pPr>
          </a:lstStyle>
          <a:p>
            <a:r>
              <a:rPr lang="en-US" smtClean="0"/>
              <a:t>Click to edit Master title style</a:t>
            </a:r>
            <a:endParaRPr/>
          </a:p>
        </p:txBody>
      </p:sp>
      <p:sp>
        <p:nvSpPr>
          <p:cNvPr id="3" name="Subtitle 2"/>
          <p:cNvSpPr>
            <a:spLocks noGrp="1"/>
          </p:cNvSpPr>
          <p:nvPr>
            <p:ph type="subTitle" idx="1"/>
          </p:nvPr>
        </p:nvSpPr>
        <p:spPr>
          <a:xfrm>
            <a:off x="1371600" y="5396753"/>
            <a:ext cx="5867400" cy="573741"/>
          </a:xfrm>
        </p:spPr>
        <p:txBody>
          <a:bodyPr>
            <a:normAutofit/>
          </a:bodyPr>
          <a:lstStyle>
            <a:lvl1pPr marL="0" indent="0" algn="r">
              <a:spcBef>
                <a:spcPct val="0"/>
              </a:spcBef>
              <a:buNone/>
              <a:defRPr sz="1400">
                <a:solidFill>
                  <a:schemeClr val="tx1">
                    <a:lumMod val="90000"/>
                    <a:lumOff val="1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rot="16200000">
            <a:off x="-734076" y="4503737"/>
            <a:ext cx="2057400" cy="365125"/>
          </a:xfrm>
        </p:spPr>
        <p:txBody>
          <a:bodyPr lIns="91440" tIns="0" bIns="0" anchor="b" anchorCtr="0"/>
          <a:lstStyle>
            <a:lvl1pPr>
              <a:defRPr sz="1400" b="1">
                <a:solidFill>
                  <a:schemeClr val="bg1">
                    <a:lumMod val="50000"/>
                  </a:schemeClr>
                </a:solidFill>
              </a:defRPr>
            </a:lvl1pPr>
          </a:lstStyle>
          <a:p>
            <a:fld id="{B1115196-1C6F-4784-83AC-30756D8F10B3}" type="datetimeFigureOut">
              <a:rPr lang="en-US" smtClean="0"/>
              <a:t>9/8/15</a:t>
            </a:fld>
            <a:endParaRPr lang="en-US"/>
          </a:p>
        </p:txBody>
      </p:sp>
      <p:sp>
        <p:nvSpPr>
          <p:cNvPr id="5" name="Footer Placeholder 4"/>
          <p:cNvSpPr>
            <a:spLocks noGrp="1"/>
          </p:cNvSpPr>
          <p:nvPr>
            <p:ph type="ftr" sz="quarter" idx="11"/>
          </p:nvPr>
        </p:nvSpPr>
        <p:spPr>
          <a:xfrm rot="16200000">
            <a:off x="-356811" y="4503737"/>
            <a:ext cx="2057397" cy="365125"/>
          </a:xfrm>
        </p:spPr>
        <p:txBody>
          <a:bodyPr lIns="91440" tIns="0" bIns="0" anchor="t" anchorCtr="0"/>
          <a:lstStyle>
            <a:lvl1pPr algn="l">
              <a:defRPr b="1">
                <a:solidFill>
                  <a:schemeClr val="bg1">
                    <a:lumMod val="75000"/>
                  </a:schemeClr>
                </a:solidFill>
              </a:defRPr>
            </a:lvl1pPr>
          </a:lstStyle>
          <a:p>
            <a:endParaRPr lang="en-US"/>
          </a:p>
        </p:txBody>
      </p:sp>
      <p:sp>
        <p:nvSpPr>
          <p:cNvPr id="12" name="Picture Placeholder 11"/>
          <p:cNvSpPr>
            <a:spLocks noGrp="1"/>
          </p:cNvSpPr>
          <p:nvPr>
            <p:ph type="pic" sz="quarter" idx="12"/>
          </p:nvPr>
        </p:nvSpPr>
        <p:spPr>
          <a:xfrm>
            <a:off x="0" y="676835"/>
            <a:ext cx="7543800" cy="2587752"/>
          </a:xfrm>
          <a:effectLst>
            <a:outerShdw blurRad="50800" dist="63500" dir="2700000" algn="tl" rotWithShape="0">
              <a:prstClr val="black">
                <a:alpha val="50000"/>
              </a:prstClr>
            </a:outerShdw>
          </a:effectLst>
        </p:spPr>
        <p:txBody>
          <a:bodyPr>
            <a:normAutofit/>
          </a:bodyPr>
          <a:lstStyle>
            <a:lvl1pPr marL="0" indent="0">
              <a:buNone/>
              <a:defRPr sz="1800"/>
            </a:lvl1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6" name="Group 6"/>
          <p:cNvGrpSpPr/>
          <p:nvPr/>
        </p:nvGrpSpPr>
        <p:grpSpPr>
          <a:xfrm flipH="1">
            <a:off x="1600199" y="2126877"/>
            <a:ext cx="7543801" cy="2604247"/>
            <a:chOff x="-1" y="3379694"/>
            <a:chExt cx="7543801" cy="2604247"/>
          </a:xfrm>
        </p:grpSpPr>
        <p:grpSp>
          <p:nvGrpSpPr>
            <p:cNvPr id="7" name="Group 11"/>
            <p:cNvGrpSpPr/>
            <p:nvPr/>
          </p:nvGrpSpPr>
          <p:grpSpPr>
            <a:xfrm>
              <a:off x="-1" y="3379694"/>
              <a:ext cx="7543801" cy="2604247"/>
              <a:chOff x="-1" y="3379694"/>
              <a:chExt cx="7543801" cy="2604247"/>
            </a:xfrm>
          </p:grpSpPr>
          <p:sp>
            <p:nvSpPr>
              <p:cNvPr id="10" name="Snip Single Corner Rectangle 9"/>
              <p:cNvSpPr/>
              <p:nvPr/>
            </p:nvSpPr>
            <p:spPr>
              <a:xfrm flipV="1">
                <a:off x="-1" y="3393141"/>
                <a:ext cx="7543800" cy="2590800"/>
              </a:xfrm>
              <a:prstGeom prst="snip1Rect">
                <a:avLst>
                  <a:gd name="adj" fmla="val 737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1" name="Straight Connector 10"/>
              <p:cNvCxnSpPr/>
              <p:nvPr/>
            </p:nvCxnSpPr>
            <p:spPr>
              <a:xfrm>
                <a:off x="0" y="3379694"/>
                <a:ext cx="7543800" cy="23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9" name="Teardrop 8"/>
            <p:cNvSpPr/>
            <p:nvPr/>
          </p:nvSpPr>
          <p:spPr>
            <a:xfrm flipH="1">
              <a:off x="228599" y="3621741"/>
              <a:ext cx="394447" cy="394447"/>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1736105" y="2653553"/>
            <a:ext cx="5870448" cy="1472184"/>
          </a:xfrm>
        </p:spPr>
        <p:txBody>
          <a:bodyPr vert="horz" lIns="91440" tIns="45720" rIns="91440" bIns="45720" rtlCol="0" anchor="b" anchorCtr="0">
            <a:normAutofit/>
          </a:bodyPr>
          <a:lstStyle>
            <a:lvl1pPr algn="l" defTabSz="914400" rtl="0" eaLnBrk="1" latinLnBrk="0" hangingPunct="1">
              <a:spcBef>
                <a:spcPct val="0"/>
              </a:spcBef>
              <a:buNone/>
              <a:defRPr sz="4600" kern="1200">
                <a:solidFill>
                  <a:schemeClr val="tx1">
                    <a:lumMod val="90000"/>
                    <a:lumOff val="10000"/>
                  </a:schemeClr>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1736105" y="4134881"/>
            <a:ext cx="5870448" cy="576072"/>
          </a:xfrm>
        </p:spPr>
        <p:txBody>
          <a:bodyPr vert="horz" lIns="91440" tIns="45720" rIns="91440" bIns="45720" rtlCol="0">
            <a:normAutofit/>
          </a:bodyPr>
          <a:lstStyle>
            <a:lvl1pPr marL="0" indent="0" algn="l" defTabSz="914400" rtl="0" eaLnBrk="1" latinLnBrk="0" hangingPunct="1">
              <a:spcBef>
                <a:spcPts val="0"/>
              </a:spcBef>
              <a:buClr>
                <a:schemeClr val="accent1"/>
              </a:buClr>
              <a:buSzPct val="90000"/>
              <a:buFont typeface="Wingdings 2" pitchFamily="18" charset="2"/>
              <a:buNone/>
              <a:defRPr sz="1400" kern="1200">
                <a:solidFill>
                  <a:schemeClr val="tx1">
                    <a:lumMod val="90000"/>
                    <a:lumOff val="10000"/>
                  </a:schemeClr>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a:xfrm rot="16200000">
            <a:off x="8033590" y="3475037"/>
            <a:ext cx="1828801" cy="365125"/>
          </a:xfrm>
        </p:spPr>
        <p:txBody>
          <a:bodyPr vert="horz" lIns="91440" tIns="0" rIns="91440" bIns="0" rtlCol="0" anchor="t" anchorCtr="0"/>
          <a:lstStyle>
            <a:lvl1pPr marL="0" algn="l" defTabSz="914400" rtl="0" eaLnBrk="1" latinLnBrk="0" hangingPunct="1">
              <a:defRPr sz="1100" b="1" kern="1200">
                <a:solidFill>
                  <a:schemeClr val="bg1">
                    <a:lumMod val="75000"/>
                  </a:schemeClr>
                </a:solidFill>
                <a:latin typeface="+mn-lt"/>
                <a:ea typeface="+mn-ea"/>
                <a:cs typeface="+mn-cs"/>
              </a:defRPr>
            </a:lvl1pPr>
          </a:lstStyle>
          <a:p>
            <a:endParaRPr lang="en-US"/>
          </a:p>
        </p:txBody>
      </p:sp>
      <p:sp>
        <p:nvSpPr>
          <p:cNvPr id="4" name="Date Placeholder 3"/>
          <p:cNvSpPr>
            <a:spLocks noGrp="1"/>
          </p:cNvSpPr>
          <p:nvPr>
            <p:ph type="dt" sz="half" idx="10"/>
          </p:nvPr>
        </p:nvSpPr>
        <p:spPr>
          <a:xfrm rot="16200000">
            <a:off x="7658009" y="3475037"/>
            <a:ext cx="1828800" cy="365125"/>
          </a:xfrm>
        </p:spPr>
        <p:txBody>
          <a:bodyPr vert="horz" lIns="91440" tIns="0" rIns="91440" bIns="0" rtlCol="0" anchor="b" anchorCtr="0"/>
          <a:lstStyle>
            <a:lvl1pPr marL="0" algn="l" defTabSz="914400" rtl="0" eaLnBrk="1" latinLnBrk="0" hangingPunct="1">
              <a:defRPr sz="1400" b="1" kern="1200">
                <a:solidFill>
                  <a:schemeClr val="bg1">
                    <a:lumMod val="50000"/>
                  </a:schemeClr>
                </a:solidFill>
                <a:latin typeface="+mn-lt"/>
                <a:ea typeface="+mn-ea"/>
                <a:cs typeface="+mn-cs"/>
              </a:defRPr>
            </a:lvl1pPr>
          </a:lstStyle>
          <a:p>
            <a:fld id="{B1115196-1C6F-4784-83AC-30756D8F10B3}" type="datetimeFigureOut">
              <a:rPr lang="en-US" smtClean="0"/>
              <a:t>9/8/15</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Snip Diagonal Corner Rectangle 10"/>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Snip Diagonal Corner Rectangle 11"/>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79463" y="295833"/>
            <a:ext cx="7583488"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779461" y="1981201"/>
            <a:ext cx="3657600" cy="3975100"/>
          </a:xfrm>
        </p:spPr>
        <p:txBody>
          <a:bodyPr>
            <a:normAutofit/>
          </a:bodyPr>
          <a:lstStyle>
            <a:lvl1pPr>
              <a:defRPr sz="2200"/>
            </a:lvl1pPr>
            <a:lvl2pPr>
              <a:defRPr sz="20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05351" y="1981201"/>
            <a:ext cx="3657600" cy="3975100"/>
          </a:xfrm>
        </p:spPr>
        <p:txBody>
          <a:bodyPr>
            <a:normAutofit/>
          </a:bodyPr>
          <a:lstStyle>
            <a:lvl1pPr>
              <a:defRPr sz="2200"/>
            </a:lvl1pPr>
            <a:lvl2pPr>
              <a:defRPr sz="2000"/>
            </a:lvl2pPr>
            <a:lvl3pPr>
              <a:defRPr sz="1800"/>
            </a:lvl3pPr>
            <a:lvl4pPr>
              <a:defRPr sz="1800"/>
            </a:lvl4pPr>
            <a:lvl5pPr>
              <a:defRPr sz="1800"/>
            </a:lvl5pPr>
            <a:lvl6pPr marL="1946275" indent="-344488">
              <a:defRPr sz="1800"/>
            </a:lvl6pPr>
            <a:lvl7pPr marL="1946275" indent="-344488">
              <a:defRPr sz="1800"/>
            </a:lvl7pPr>
            <a:lvl8pPr marL="1946275" indent="-344488">
              <a:defRPr sz="1800"/>
            </a:lvl8pPr>
            <a:lvl9pPr marL="1946275"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1115196-1C6F-4784-83AC-30756D8F10B3}" type="datetimeFigureOut">
              <a:rPr lang="en-US" smtClean="0"/>
              <a:t>9/8/15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371D3E-5A18-49EB-AD2A-429AF165759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2" name="Snip Diagonal Corner Rectangle 11"/>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Snip Diagonal Corner Rectangle 12"/>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79463" y="295833"/>
            <a:ext cx="7583488" cy="1143000"/>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79463" y="1852426"/>
            <a:ext cx="3657600" cy="868362"/>
          </a:xfrm>
        </p:spPr>
        <p:txBody>
          <a:bodyPr anchor="ctr" anchorCtr="0">
            <a:noAutofit/>
          </a:bodyPr>
          <a:lstStyle>
            <a:lvl1pPr marL="0" indent="0" algn="ctr">
              <a:spcBef>
                <a:spcPct val="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79463" y="2743200"/>
            <a:ext cx="3657600" cy="3213100"/>
          </a:xfrm>
        </p:spPr>
        <p:txBody>
          <a:bodyPr>
            <a:normAutofit/>
          </a:bodyPr>
          <a:lstStyle>
            <a:lvl1pPr>
              <a:defRPr sz="20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05351" y="1852426"/>
            <a:ext cx="3657600" cy="868362"/>
          </a:xfrm>
        </p:spPr>
        <p:txBody>
          <a:bodyPr anchor="ctr" anchorCtr="0">
            <a:noAutofit/>
          </a:bodyPr>
          <a:lstStyle>
            <a:lvl1pPr marL="0" indent="0" algn="ctr">
              <a:spcBef>
                <a:spcPct val="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05351" y="2743200"/>
            <a:ext cx="3657600" cy="3213100"/>
          </a:xfrm>
        </p:spPr>
        <p:txBody>
          <a:bodyPr>
            <a:normAutofit/>
          </a:bodyPr>
          <a:lstStyle>
            <a:lvl1pPr>
              <a:defRPr sz="20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B1115196-1C6F-4784-83AC-30756D8F10B3}" type="datetimeFigureOut">
              <a:rPr lang="en-US" smtClean="0"/>
              <a:t>9/8/15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371D3E-5A18-49EB-AD2A-429AF165759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Snip Diagonal Corner Rectangle 8"/>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Snip Diagonal Corner Rectangle 9"/>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B1115196-1C6F-4784-83AC-30756D8F10B3}" type="datetimeFigureOut">
              <a:rPr lang="en-US" smtClean="0"/>
              <a:t>9/8/15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371D3E-5A18-49EB-AD2A-429AF165759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nip Diagonal Corner Rectangle 5"/>
          <p:cNvSpPr/>
          <p:nvPr/>
        </p:nvSpPr>
        <p:spPr>
          <a:xfrm flipV="1">
            <a:off x="228600" y="228600"/>
            <a:ext cx="8686800" cy="6387352"/>
          </a:xfrm>
          <a:prstGeom prst="snip2DiagRect">
            <a:avLst>
              <a:gd name="adj1" fmla="val 0"/>
              <a:gd name="adj2" fmla="val 252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B1115196-1C6F-4784-83AC-30756D8F10B3}" type="datetimeFigureOut">
              <a:rPr lang="en-US" smtClean="0"/>
              <a:t>9/8/15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371D3E-5A18-49EB-AD2A-429AF165759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1" name="Group 11"/>
          <p:cNvGrpSpPr/>
          <p:nvPr/>
        </p:nvGrpSpPr>
        <p:grpSpPr>
          <a:xfrm>
            <a:off x="228600" y="228600"/>
            <a:ext cx="4251960" cy="6387352"/>
            <a:chOff x="228600" y="228600"/>
            <a:chExt cx="4251960" cy="6387352"/>
          </a:xfrm>
        </p:grpSpPr>
        <p:sp>
          <p:nvSpPr>
            <p:cNvPr id="13" name="Snip Diagonal Corner Rectangle 12"/>
            <p:cNvSpPr/>
            <p:nvPr/>
          </p:nvSpPr>
          <p:spPr>
            <a:xfrm flipV="1">
              <a:off x="228600" y="228600"/>
              <a:ext cx="4251960" cy="6387352"/>
            </a:xfrm>
            <a:prstGeom prst="snip2DiagRect">
              <a:avLst>
                <a:gd name="adj1" fmla="val 0"/>
                <a:gd name="adj2" fmla="val 379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ardrop 13"/>
            <p:cNvSpPr>
              <a:spLocks noChangeAspect="1"/>
            </p:cNvSpPr>
            <p:nvPr/>
          </p:nvSpPr>
          <p:spPr>
            <a:xfrm>
              <a:off x="3886200" y="432548"/>
              <a:ext cx="355002" cy="35500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5" name="Snip Diagonal Corner Rectangle 14"/>
          <p:cNvSpPr/>
          <p:nvPr/>
        </p:nvSpPr>
        <p:spPr>
          <a:xfrm flipV="1">
            <a:off x="4648200" y="228600"/>
            <a:ext cx="4251960" cy="6387352"/>
          </a:xfrm>
          <a:prstGeom prst="snip2DiagRect">
            <a:avLst>
              <a:gd name="adj1" fmla="val 0"/>
              <a:gd name="adj2" fmla="val 379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525780" y="2177303"/>
            <a:ext cx="3657600" cy="1162050"/>
          </a:xfrm>
        </p:spPr>
        <p:txBody>
          <a:bodyPr anchor="b">
            <a:normAutofit/>
          </a:bodyPr>
          <a:lstStyle>
            <a:lvl1pPr algn="l">
              <a:defRPr sz="3000" b="0">
                <a:solidFill>
                  <a:schemeClr val="accent1"/>
                </a:solidFill>
              </a:defRPr>
            </a:lvl1pPr>
          </a:lstStyle>
          <a:p>
            <a:r>
              <a:rPr lang="en-US" smtClean="0"/>
              <a:t>Click to edit Master title style</a:t>
            </a:r>
            <a:endParaRPr/>
          </a:p>
        </p:txBody>
      </p:sp>
      <p:sp>
        <p:nvSpPr>
          <p:cNvPr id="3" name="Content Placeholder 2"/>
          <p:cNvSpPr>
            <a:spLocks noGrp="1"/>
          </p:cNvSpPr>
          <p:nvPr>
            <p:ph idx="1"/>
          </p:nvPr>
        </p:nvSpPr>
        <p:spPr>
          <a:xfrm>
            <a:off x="4945380" y="609600"/>
            <a:ext cx="3657600" cy="53340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25780" y="3352799"/>
            <a:ext cx="3657600" cy="2590801"/>
          </a:xfrm>
        </p:spPr>
        <p:txBody>
          <a:bodyPr>
            <a:normAutofit/>
          </a:bodyPr>
          <a:lstStyle>
            <a:lvl1pPr marL="0" indent="0">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62000" y="6297706"/>
            <a:ext cx="1295400" cy="365125"/>
          </a:xfrm>
        </p:spPr>
        <p:txBody>
          <a:bodyPr/>
          <a:lstStyle/>
          <a:p>
            <a:fld id="{B1115196-1C6F-4784-83AC-30756D8F10B3}" type="datetimeFigureOut">
              <a:rPr lang="en-US" smtClean="0"/>
              <a:t>9/8/15</a:t>
            </a:fld>
            <a:endParaRPr lang="en-US"/>
          </a:p>
        </p:txBody>
      </p:sp>
      <p:sp>
        <p:nvSpPr>
          <p:cNvPr id="6" name="Footer Placeholder 5"/>
          <p:cNvSpPr>
            <a:spLocks noGrp="1"/>
          </p:cNvSpPr>
          <p:nvPr>
            <p:ph type="ftr" sz="quarter" idx="11"/>
          </p:nvPr>
        </p:nvSpPr>
        <p:spPr>
          <a:xfrm>
            <a:off x="2057400" y="6297706"/>
            <a:ext cx="2339788" cy="365125"/>
          </a:xfrm>
        </p:spPr>
        <p:txBody>
          <a:bodyPr/>
          <a:lstStyle/>
          <a:p>
            <a:endParaRPr lang="en-US"/>
          </a:p>
        </p:txBody>
      </p:sp>
      <p:sp>
        <p:nvSpPr>
          <p:cNvPr id="7" name="Slide Number Placeholder 6"/>
          <p:cNvSpPr>
            <a:spLocks noGrp="1"/>
          </p:cNvSpPr>
          <p:nvPr>
            <p:ph type="sldNum" sz="quarter" idx="12"/>
          </p:nvPr>
        </p:nvSpPr>
        <p:spPr>
          <a:xfrm>
            <a:off x="304800" y="6297706"/>
            <a:ext cx="443753" cy="365125"/>
          </a:xfrm>
        </p:spPr>
        <p:txBody>
          <a:bodyPr/>
          <a:lstStyle>
            <a:lvl1pPr algn="l">
              <a:defRPr/>
            </a:lvl1pPr>
          </a:lstStyle>
          <a:p>
            <a:fld id="{19371D3E-5A18-49EB-AD2A-429AF165759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10"/>
          <p:cNvGrpSpPr/>
          <p:nvPr/>
        </p:nvGrpSpPr>
        <p:grpSpPr>
          <a:xfrm>
            <a:off x="228600" y="228600"/>
            <a:ext cx="4251960" cy="6387352"/>
            <a:chOff x="228600" y="228600"/>
            <a:chExt cx="4251960" cy="6387352"/>
          </a:xfrm>
        </p:grpSpPr>
        <p:sp>
          <p:nvSpPr>
            <p:cNvPr id="12" name="Snip Diagonal Corner Rectangle 11"/>
            <p:cNvSpPr/>
            <p:nvPr/>
          </p:nvSpPr>
          <p:spPr>
            <a:xfrm flipV="1">
              <a:off x="228600" y="228600"/>
              <a:ext cx="4251960" cy="6387352"/>
            </a:xfrm>
            <a:prstGeom prst="snip2DiagRect">
              <a:avLst>
                <a:gd name="adj1" fmla="val 0"/>
                <a:gd name="adj2" fmla="val 379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Teardrop 12"/>
            <p:cNvSpPr>
              <a:spLocks noChangeAspect="1"/>
            </p:cNvSpPr>
            <p:nvPr/>
          </p:nvSpPr>
          <p:spPr>
            <a:xfrm>
              <a:off x="3886200" y="432548"/>
              <a:ext cx="355002" cy="35500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2" y="2176272"/>
            <a:ext cx="3657600" cy="1161288"/>
          </a:xfrm>
        </p:spPr>
        <p:txBody>
          <a:bodyPr vert="horz" lIns="91440" tIns="45720" rIns="91440" bIns="45720" rtlCol="0" anchor="b" anchorCtr="0">
            <a:normAutofit/>
          </a:bodyPr>
          <a:lstStyle>
            <a:lvl1pPr algn="l" defTabSz="914400" rtl="0" eaLnBrk="1" latinLnBrk="0" hangingPunct="1">
              <a:spcBef>
                <a:spcPct val="0"/>
              </a:spcBef>
              <a:buNone/>
              <a:defRPr sz="3000" b="0" kern="1200">
                <a:solidFill>
                  <a:schemeClr val="accent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flipH="1">
            <a:off x="4654475" y="228600"/>
            <a:ext cx="4251960" cy="6391656"/>
          </a:xfrm>
          <a:prstGeom prst="snip2DiagRect">
            <a:avLst>
              <a:gd name="adj1" fmla="val 0"/>
              <a:gd name="adj2" fmla="val 4017"/>
            </a:avLst>
          </a:prstGeom>
          <a:effectLst>
            <a:outerShdw blurRad="50800" dist="63500" dir="2700000" algn="tl"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buClr>
              <a:buSzPct val="90000"/>
              <a:buFont typeface="Wingdings 2" pitchFamily="18" charset="2"/>
              <a:buNone/>
              <a:defRPr sz="1800" kern="1200">
                <a:solidFill>
                  <a:schemeClr val="tx1">
                    <a:lumMod val="90000"/>
                    <a:lumOff val="10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530352" y="3342401"/>
            <a:ext cx="3657600" cy="2595282"/>
          </a:xfrm>
        </p:spPr>
        <p:txBody>
          <a:bodyPr>
            <a:normAutofit/>
          </a:bodyPr>
          <a:lstStyle>
            <a:lvl1pPr marL="0" indent="0">
              <a:lnSpc>
                <a:spcPct val="110000"/>
              </a:lnSpc>
              <a:spcBef>
                <a:spcPts val="600"/>
              </a:spcBef>
              <a:buNone/>
              <a:defRPr sz="1800" kern="1200">
                <a:solidFill>
                  <a:schemeClr val="tx1">
                    <a:lumMod val="90000"/>
                    <a:lumOff val="10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58952" y="6300216"/>
            <a:ext cx="1298448" cy="365125"/>
          </a:xfrm>
        </p:spPr>
        <p:txBody>
          <a:bodyPr/>
          <a:lstStyle/>
          <a:p>
            <a:fld id="{B1115196-1C6F-4784-83AC-30756D8F10B3}" type="datetimeFigureOut">
              <a:rPr lang="en-US" smtClean="0"/>
              <a:t>9/8/15</a:t>
            </a:fld>
            <a:endParaRPr lang="en-US"/>
          </a:p>
        </p:txBody>
      </p:sp>
      <p:sp>
        <p:nvSpPr>
          <p:cNvPr id="6" name="Footer Placeholder 5"/>
          <p:cNvSpPr>
            <a:spLocks noGrp="1"/>
          </p:cNvSpPr>
          <p:nvPr>
            <p:ph type="ftr" sz="quarter" idx="11"/>
          </p:nvPr>
        </p:nvSpPr>
        <p:spPr>
          <a:xfrm>
            <a:off x="2057400" y="6300216"/>
            <a:ext cx="2340864" cy="365125"/>
          </a:xfrm>
        </p:spPr>
        <p:txBody>
          <a:bodyPr/>
          <a:lstStyle/>
          <a:p>
            <a:endParaRPr lang="en-US"/>
          </a:p>
        </p:txBody>
      </p:sp>
      <p:sp>
        <p:nvSpPr>
          <p:cNvPr id="7" name="Slide Number Placeholder 6"/>
          <p:cNvSpPr>
            <a:spLocks noGrp="1"/>
          </p:cNvSpPr>
          <p:nvPr>
            <p:ph type="sldNum" sz="quarter" idx="12"/>
          </p:nvPr>
        </p:nvSpPr>
        <p:spPr>
          <a:xfrm>
            <a:off x="301752" y="6300216"/>
            <a:ext cx="448056" cy="365125"/>
          </a:xfrm>
        </p:spPr>
        <p:txBody>
          <a:bodyPr/>
          <a:lstStyle>
            <a:lvl1pPr algn="l">
              <a:defRPr/>
            </a:lvl1pPr>
          </a:lstStyle>
          <a:p>
            <a:fld id="{19371D3E-5A18-49EB-AD2A-429AF165759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9" name="Snip Diagonal Corner Rectangle 8"/>
          <p:cNvSpPr/>
          <p:nvPr/>
        </p:nvSpPr>
        <p:spPr>
          <a:xfrm flipV="1">
            <a:off x="228600" y="4648200"/>
            <a:ext cx="8686800" cy="1963271"/>
          </a:xfrm>
          <a:prstGeom prst="snip2DiagRect">
            <a:avLst>
              <a:gd name="adj1" fmla="val 0"/>
              <a:gd name="adj2" fmla="val 937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200" y="4648200"/>
            <a:ext cx="8153400" cy="609600"/>
          </a:xfrm>
        </p:spPr>
        <p:txBody>
          <a:bodyPr vert="horz" lIns="91440" tIns="45720" rIns="91440" bIns="45720" rtlCol="0" anchor="b" anchorCtr="0">
            <a:normAutofit/>
          </a:bodyPr>
          <a:lstStyle>
            <a:lvl1pPr algn="l" defTabSz="914400" rtl="0" eaLnBrk="1" latinLnBrk="0" hangingPunct="1">
              <a:spcBef>
                <a:spcPct val="0"/>
              </a:spcBef>
              <a:buNone/>
              <a:defRPr sz="3000" b="0" kern="1200">
                <a:solidFill>
                  <a:schemeClr val="accent1"/>
                </a:solidFill>
                <a:latin typeface="+mj-lt"/>
                <a:ea typeface="+mj-ea"/>
                <a:cs typeface="+mj-cs"/>
              </a:defRPr>
            </a:lvl1pPr>
          </a:lstStyle>
          <a:p>
            <a:r>
              <a:rPr lang="en-US" smtClean="0"/>
              <a:t>Click to edit Master title style</a:t>
            </a:r>
            <a:endParaRPr/>
          </a:p>
        </p:txBody>
      </p:sp>
      <p:sp>
        <p:nvSpPr>
          <p:cNvPr id="3" name="Date Placeholder 2"/>
          <p:cNvSpPr>
            <a:spLocks noGrp="1"/>
          </p:cNvSpPr>
          <p:nvPr>
            <p:ph type="dt" sz="half" idx="10"/>
          </p:nvPr>
        </p:nvSpPr>
        <p:spPr/>
        <p:txBody>
          <a:bodyPr/>
          <a:lstStyle/>
          <a:p>
            <a:fld id="{B1115196-1C6F-4784-83AC-30756D8F10B3}" type="datetimeFigureOut">
              <a:rPr lang="en-US" smtClean="0"/>
              <a:t>9/8/15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371D3E-5A18-49EB-AD2A-429AF165759F}" type="slidenum">
              <a:rPr lang="en-US" smtClean="0"/>
              <a:t>‹#›</a:t>
            </a:fld>
            <a:endParaRPr lang="en-US"/>
          </a:p>
        </p:txBody>
      </p:sp>
      <p:sp>
        <p:nvSpPr>
          <p:cNvPr id="7" name="Text Placeholder 3"/>
          <p:cNvSpPr>
            <a:spLocks noGrp="1"/>
          </p:cNvSpPr>
          <p:nvPr>
            <p:ph type="body" sz="half" idx="2"/>
          </p:nvPr>
        </p:nvSpPr>
        <p:spPr>
          <a:xfrm>
            <a:off x="457200" y="5257799"/>
            <a:ext cx="8156448" cy="820272"/>
          </a:xfrm>
        </p:spPr>
        <p:txBody>
          <a:bodyPr>
            <a:normAutofit/>
          </a:bodyPr>
          <a:lstStyle>
            <a:lvl1pPr marL="0" indent="0">
              <a:lnSpc>
                <a:spcPct val="110000"/>
              </a:lnSpc>
              <a:spcBef>
                <a:spcPct val="0"/>
              </a:spcBef>
              <a:buNone/>
              <a:defRPr sz="1800" kern="1200">
                <a:solidFill>
                  <a:schemeClr val="tx1">
                    <a:lumMod val="90000"/>
                    <a:lumOff val="10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Picture Placeholder 2"/>
          <p:cNvSpPr>
            <a:spLocks noGrp="1"/>
          </p:cNvSpPr>
          <p:nvPr>
            <p:ph type="pic" idx="1"/>
          </p:nvPr>
        </p:nvSpPr>
        <p:spPr>
          <a:xfrm flipH="1">
            <a:off x="228600" y="228600"/>
            <a:ext cx="8677835" cy="4267200"/>
          </a:xfrm>
          <a:prstGeom prst="snip2DiagRect">
            <a:avLst>
              <a:gd name="adj1" fmla="val 0"/>
              <a:gd name="adj2" fmla="val 4332"/>
            </a:avLst>
          </a:prstGeom>
          <a:effectLst>
            <a:outerShdw blurRad="50800" dist="63500" dir="2700000" algn="tl"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buClr>
              <a:buSzPct val="90000"/>
              <a:buFont typeface="Wingdings 2" pitchFamily="18" charset="2"/>
              <a:buNone/>
              <a:defRPr sz="1800" kern="1200">
                <a:solidFill>
                  <a:schemeClr val="tx1">
                    <a:lumMod val="90000"/>
                    <a:lumOff val="10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1115196-1C6F-4784-83AC-30756D8F10B3}" type="datetimeFigureOut">
              <a:rPr lang="en-US" smtClean="0"/>
              <a:t>9/8/15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371D3E-5A18-49EB-AD2A-429AF165759F}"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Snip Diagonal Corner Rectangle 8"/>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Snip Diagonal Corner Rectangle 9"/>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1115196-1C6F-4784-83AC-30756D8F10B3}" type="datetimeFigureOut">
              <a:rPr lang="en-US" smtClean="0"/>
              <a:t>9/8/15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371D3E-5A18-49EB-AD2A-429AF165759F}"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8" name="Snip Diagonal Corner Rectangle 7"/>
          <p:cNvSpPr/>
          <p:nvPr/>
        </p:nvSpPr>
        <p:spPr>
          <a:xfrm flipV="1">
            <a:off x="228600" y="228600"/>
            <a:ext cx="8686800" cy="6387352"/>
          </a:xfrm>
          <a:prstGeom prst="snip2DiagRect">
            <a:avLst>
              <a:gd name="adj1" fmla="val 0"/>
              <a:gd name="adj2" fmla="val 252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467600" y="838201"/>
            <a:ext cx="1219200" cy="5105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779462" y="838201"/>
            <a:ext cx="6307138" cy="51054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1115196-1C6F-4784-83AC-30756D8F10B3}" type="datetimeFigureOut">
              <a:rPr lang="en-US" smtClean="0"/>
              <a:t>9/8/15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371D3E-5A18-49EB-AD2A-429AF165759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9463" y="295833"/>
            <a:ext cx="7583488" cy="1143000"/>
          </a:xfrm>
          <a:prstGeom prst="rect">
            <a:avLst/>
          </a:prstGeom>
        </p:spPr>
        <p:txBody>
          <a:bodyPr vert="horz" lIns="91440" tIns="45720" rIns="91440" bIns="45720" rtlCol="0" anchor="b" anchorCtr="0">
            <a:normAutofit/>
          </a:bodyPr>
          <a:lstStyle/>
          <a:p>
            <a:r>
              <a:rPr lang="en-US" smtClean="0"/>
              <a:t>Click to edit Master title style</a:t>
            </a:r>
            <a:endParaRPr/>
          </a:p>
        </p:txBody>
      </p:sp>
      <p:sp>
        <p:nvSpPr>
          <p:cNvPr id="3" name="Text Placeholder 2"/>
          <p:cNvSpPr>
            <a:spLocks noGrp="1"/>
          </p:cNvSpPr>
          <p:nvPr>
            <p:ph type="body" idx="1"/>
          </p:nvPr>
        </p:nvSpPr>
        <p:spPr>
          <a:xfrm>
            <a:off x="779463" y="1949824"/>
            <a:ext cx="7583488" cy="400722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228600" y="6243918"/>
            <a:ext cx="2133600" cy="365125"/>
          </a:xfrm>
          <a:prstGeom prst="rect">
            <a:avLst/>
          </a:prstGeom>
        </p:spPr>
        <p:txBody>
          <a:bodyPr vert="horz" lIns="91440" tIns="45720" rIns="91440" bIns="45720" rtlCol="0" anchor="ctr"/>
          <a:lstStyle>
            <a:lvl1pPr algn="l">
              <a:defRPr sz="1100" b="1">
                <a:solidFill>
                  <a:schemeClr val="bg1">
                    <a:lumMod val="65000"/>
                  </a:schemeClr>
                </a:solidFill>
              </a:defRPr>
            </a:lvl1pPr>
          </a:lstStyle>
          <a:p>
            <a:fld id="{B1115196-1C6F-4784-83AC-30756D8F10B3}" type="datetimeFigureOut">
              <a:rPr lang="en-US" smtClean="0"/>
              <a:t>9/8/15</a:t>
            </a:fld>
            <a:endParaRPr lang="en-US"/>
          </a:p>
        </p:txBody>
      </p:sp>
      <p:sp>
        <p:nvSpPr>
          <p:cNvPr id="5" name="Footer Placeholder 4"/>
          <p:cNvSpPr>
            <a:spLocks noGrp="1"/>
          </p:cNvSpPr>
          <p:nvPr>
            <p:ph type="ftr" sz="quarter" idx="3"/>
          </p:nvPr>
        </p:nvSpPr>
        <p:spPr>
          <a:xfrm>
            <a:off x="5867400" y="6248400"/>
            <a:ext cx="2895600" cy="365125"/>
          </a:xfrm>
          <a:prstGeom prst="rect">
            <a:avLst/>
          </a:prstGeom>
        </p:spPr>
        <p:txBody>
          <a:bodyPr vert="horz" lIns="91440" tIns="45720" rIns="91440" bIns="45720" rtlCol="0" anchor="ctr"/>
          <a:lstStyle>
            <a:lvl1pPr algn="r">
              <a:defRPr sz="1100" b="1">
                <a:solidFill>
                  <a:schemeClr val="bg1">
                    <a:lumMod val="65000"/>
                  </a:schemeClr>
                </a:solidFill>
              </a:defRPr>
            </a:lvl1pPr>
          </a:lstStyle>
          <a:p>
            <a:endParaRPr lang="en-US"/>
          </a:p>
        </p:txBody>
      </p:sp>
      <p:sp>
        <p:nvSpPr>
          <p:cNvPr id="6" name="Slide Number Placeholder 5"/>
          <p:cNvSpPr>
            <a:spLocks noGrp="1"/>
          </p:cNvSpPr>
          <p:nvPr>
            <p:ph type="sldNum" sz="quarter" idx="4"/>
          </p:nvPr>
        </p:nvSpPr>
        <p:spPr>
          <a:xfrm>
            <a:off x="4305300" y="6248400"/>
            <a:ext cx="533400" cy="365125"/>
          </a:xfrm>
          <a:prstGeom prst="rect">
            <a:avLst/>
          </a:prstGeom>
        </p:spPr>
        <p:txBody>
          <a:bodyPr vert="horz" lIns="91440" tIns="45720" rIns="91440" bIns="45720" rtlCol="0" anchor="ctr"/>
          <a:lstStyle>
            <a:lvl1pPr algn="ctr">
              <a:defRPr sz="1100" b="1">
                <a:solidFill>
                  <a:schemeClr val="bg1">
                    <a:lumMod val="65000"/>
                  </a:schemeClr>
                </a:solidFill>
              </a:defRPr>
            </a:lvl1pPr>
          </a:lstStyle>
          <a:p>
            <a:fld id="{19371D3E-5A18-49EB-AD2A-429AF165759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spcBef>
          <a:spcPct val="0"/>
        </a:spcBef>
        <a:buNone/>
        <a:defRPr sz="3800" kern="1200">
          <a:solidFill>
            <a:schemeClr val="tx1">
              <a:lumMod val="90000"/>
              <a:lumOff val="10000"/>
            </a:schemeClr>
          </a:solidFill>
          <a:latin typeface="+mj-lt"/>
          <a:ea typeface="+mj-ea"/>
          <a:cs typeface="+mj-cs"/>
        </a:defRPr>
      </a:lvl1pPr>
    </p:titleStyle>
    <p:bodyStyle>
      <a:lvl1pPr marL="342900" indent="-342900" algn="l" defTabSz="914400" rtl="0" eaLnBrk="1" latinLnBrk="0" hangingPunct="1">
        <a:spcBef>
          <a:spcPts val="2000"/>
        </a:spcBef>
        <a:buClr>
          <a:schemeClr val="accent1"/>
        </a:buClr>
        <a:buSzPct val="90000"/>
        <a:buFont typeface="Wingdings 2" pitchFamily="18" charset="2"/>
        <a:buChar char=""/>
        <a:defRPr sz="2200" kern="1200">
          <a:solidFill>
            <a:schemeClr val="tx1">
              <a:lumMod val="90000"/>
              <a:lumOff val="10000"/>
            </a:schemeClr>
          </a:solidFill>
          <a:latin typeface="+mn-lt"/>
          <a:ea typeface="+mn-ea"/>
          <a:cs typeface="+mn-cs"/>
        </a:defRPr>
      </a:lvl1pPr>
      <a:lvl2pPr marL="685800" indent="-336550" algn="l" defTabSz="914400" rtl="0" eaLnBrk="1" latinLnBrk="0" hangingPunct="1">
        <a:spcBef>
          <a:spcPts val="600"/>
        </a:spcBef>
        <a:buClr>
          <a:schemeClr val="accent1"/>
        </a:buClr>
        <a:buSzPct val="90000"/>
        <a:buFont typeface="Wingdings 2" pitchFamily="18" charset="2"/>
        <a:buChar char=""/>
        <a:defRPr sz="2000" kern="1200">
          <a:solidFill>
            <a:schemeClr val="tx1">
              <a:lumMod val="90000"/>
              <a:lumOff val="10000"/>
            </a:schemeClr>
          </a:solidFill>
          <a:latin typeface="+mn-lt"/>
          <a:ea typeface="+mn-ea"/>
          <a:cs typeface="+mn-cs"/>
        </a:defRPr>
      </a:lvl2pPr>
      <a:lvl3pPr marL="1035050" indent="-349250" algn="l" defTabSz="914400" rtl="0" eaLnBrk="1" latinLnBrk="0" hangingPunct="1">
        <a:spcBef>
          <a:spcPts val="600"/>
        </a:spcBef>
        <a:buClr>
          <a:schemeClr val="accent1"/>
        </a:buClr>
        <a:buSzPct val="90000"/>
        <a:buFont typeface="Wingdings 2" pitchFamily="18" charset="2"/>
        <a:buChar char=""/>
        <a:defRPr sz="1800" kern="1200">
          <a:solidFill>
            <a:schemeClr val="tx1">
              <a:lumMod val="90000"/>
              <a:lumOff val="10000"/>
            </a:schemeClr>
          </a:solidFill>
          <a:latin typeface="+mn-lt"/>
          <a:ea typeface="+mn-ea"/>
          <a:cs typeface="+mn-cs"/>
        </a:defRPr>
      </a:lvl3pPr>
      <a:lvl4pPr marL="1371600" indent="-336550" algn="l" defTabSz="914400" rtl="0" eaLnBrk="1" latinLnBrk="0" hangingPunct="1">
        <a:spcBef>
          <a:spcPts val="600"/>
        </a:spcBef>
        <a:buClr>
          <a:schemeClr val="accent1"/>
        </a:buClr>
        <a:buSzPct val="90000"/>
        <a:buFont typeface="Wingdings 2" pitchFamily="18" charset="2"/>
        <a:buChar char=""/>
        <a:defRPr sz="1800" kern="1200">
          <a:solidFill>
            <a:schemeClr val="tx1">
              <a:lumMod val="90000"/>
              <a:lumOff val="10000"/>
            </a:schemeClr>
          </a:solidFill>
          <a:latin typeface="+mn-lt"/>
          <a:ea typeface="+mn-ea"/>
          <a:cs typeface="+mn-cs"/>
        </a:defRPr>
      </a:lvl4pPr>
      <a:lvl5pPr marL="1720850" indent="-349250" algn="l" defTabSz="914400" rtl="0" eaLnBrk="1" latinLnBrk="0" hangingPunct="1">
        <a:spcBef>
          <a:spcPts val="600"/>
        </a:spcBef>
        <a:buClr>
          <a:schemeClr val="accent1"/>
        </a:buClr>
        <a:buSzPct val="90000"/>
        <a:buFont typeface="Wingdings 2" pitchFamily="18" charset="2"/>
        <a:buChar char=""/>
        <a:defRPr sz="1800" kern="1200">
          <a:solidFill>
            <a:schemeClr val="tx1">
              <a:lumMod val="90000"/>
              <a:lumOff val="10000"/>
            </a:schemeClr>
          </a:solidFill>
          <a:latin typeface="+mn-lt"/>
          <a:ea typeface="+mn-ea"/>
          <a:cs typeface="+mn-cs"/>
        </a:defRPr>
      </a:lvl5pPr>
      <a:lvl6pPr marL="2055813" indent="-344488" algn="l" defTabSz="914400" rtl="0" eaLnBrk="1" latinLnBrk="0" hangingPunct="1">
        <a:spcBef>
          <a:spcPct val="20000"/>
        </a:spcBef>
        <a:buClr>
          <a:schemeClr val="accent1"/>
        </a:buClr>
        <a:buSzPct val="90000"/>
        <a:buFont typeface="Wingdings 2" pitchFamily="18" charset="2"/>
        <a:buChar char=""/>
        <a:defRPr lang="en-US" sz="1800" kern="1200" dirty="0" smtClean="0">
          <a:solidFill>
            <a:schemeClr val="tx1">
              <a:lumMod val="90000"/>
              <a:lumOff val="10000"/>
            </a:schemeClr>
          </a:solidFill>
          <a:latin typeface="+mn-lt"/>
          <a:ea typeface="+mn-ea"/>
          <a:cs typeface="+mn-cs"/>
        </a:defRPr>
      </a:lvl6pPr>
      <a:lvl7pPr marL="2398713" indent="-344488" algn="l" defTabSz="914400" rtl="0" eaLnBrk="1" latinLnBrk="0" hangingPunct="1">
        <a:spcBef>
          <a:spcPct val="20000"/>
        </a:spcBef>
        <a:buClr>
          <a:schemeClr val="accent1"/>
        </a:buClr>
        <a:buSzPct val="90000"/>
        <a:buFont typeface="Wingdings 2" pitchFamily="18" charset="2"/>
        <a:buChar char=""/>
        <a:defRPr lang="en-US" sz="1800" kern="1200" dirty="0" smtClean="0">
          <a:solidFill>
            <a:schemeClr val="tx1">
              <a:lumMod val="90000"/>
              <a:lumOff val="10000"/>
            </a:schemeClr>
          </a:solidFill>
          <a:latin typeface="+mn-lt"/>
          <a:ea typeface="+mn-ea"/>
          <a:cs typeface="+mn-cs"/>
        </a:defRPr>
      </a:lvl7pPr>
      <a:lvl8pPr marL="2743200" indent="-344488" algn="l" defTabSz="914400" rtl="0" eaLnBrk="1" latinLnBrk="0" hangingPunct="1">
        <a:spcBef>
          <a:spcPct val="20000"/>
        </a:spcBef>
        <a:buClr>
          <a:schemeClr val="accent1"/>
        </a:buClr>
        <a:buSzPct val="90000"/>
        <a:buFont typeface="Wingdings 2" pitchFamily="18" charset="2"/>
        <a:buChar char=""/>
        <a:defRPr lang="en-US" sz="1800" kern="1200" dirty="0" smtClean="0">
          <a:solidFill>
            <a:schemeClr val="tx1">
              <a:lumMod val="90000"/>
              <a:lumOff val="10000"/>
            </a:schemeClr>
          </a:solidFill>
          <a:latin typeface="+mn-lt"/>
          <a:ea typeface="+mn-ea"/>
          <a:cs typeface="+mn-cs"/>
        </a:defRPr>
      </a:lvl8pPr>
      <a:lvl9pPr marL="3087688" indent="-344488" algn="l" defTabSz="914400" rtl="0" eaLnBrk="1" latinLnBrk="0" hangingPunct="1">
        <a:spcBef>
          <a:spcPct val="20000"/>
        </a:spcBef>
        <a:buClr>
          <a:schemeClr val="accent1"/>
        </a:buClr>
        <a:buSzPct val="90000"/>
        <a:buFont typeface="Wingdings 2" pitchFamily="18" charset="2"/>
        <a:buChar char=""/>
        <a:defRPr lang="en-US" sz="1800" kern="1200" dirty="0">
          <a:solidFill>
            <a:schemeClr val="tx1">
              <a:lumMod val="90000"/>
              <a:lumOff val="10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4625" y="3913281"/>
            <a:ext cx="7064375" cy="1470025"/>
          </a:xfrm>
        </p:spPr>
        <p:txBody>
          <a:bodyPr>
            <a:normAutofit fontScale="90000"/>
          </a:bodyPr>
          <a:lstStyle/>
          <a:p>
            <a:r>
              <a:rPr lang="en-US" dirty="0"/>
              <a:t>Foundation of Health Services </a:t>
            </a:r>
          </a:p>
        </p:txBody>
      </p:sp>
      <p:sp>
        <p:nvSpPr>
          <p:cNvPr id="3" name="Subtitle 2"/>
          <p:cNvSpPr>
            <a:spLocks noGrp="1"/>
          </p:cNvSpPr>
          <p:nvPr>
            <p:ph type="subTitle" idx="1"/>
          </p:nvPr>
        </p:nvSpPr>
        <p:spPr/>
        <p:txBody>
          <a:bodyPr>
            <a:normAutofit/>
          </a:bodyPr>
          <a:lstStyle/>
          <a:p>
            <a:pPr algn="ctr"/>
            <a:r>
              <a:rPr lang="en-US" sz="1800" b="1" dirty="0" smtClean="0"/>
              <a:t>Application #2</a:t>
            </a:r>
            <a:endParaRPr lang="en-US" sz="1800" b="1" dirty="0"/>
          </a:p>
        </p:txBody>
      </p:sp>
    </p:spTree>
    <p:extLst>
      <p:ext uri="{BB962C8B-B14F-4D97-AF65-F5344CB8AC3E}">
        <p14:creationId xmlns:p14="http://schemas.microsoft.com/office/powerpoint/2010/main" val="3265450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Instructions </a:t>
            </a:r>
            <a:endParaRPr lang="en-US" dirty="0"/>
          </a:p>
        </p:txBody>
      </p:sp>
      <p:sp>
        <p:nvSpPr>
          <p:cNvPr id="3" name="Content Placeholder 2"/>
          <p:cNvSpPr>
            <a:spLocks noGrp="1"/>
          </p:cNvSpPr>
          <p:nvPr>
            <p:ph idx="1"/>
          </p:nvPr>
        </p:nvSpPr>
        <p:spPr>
          <a:xfrm>
            <a:off x="344447" y="1949823"/>
            <a:ext cx="8395904" cy="4464249"/>
          </a:xfrm>
        </p:spPr>
        <p:txBody>
          <a:bodyPr>
            <a:noAutofit/>
          </a:bodyPr>
          <a:lstStyle/>
          <a:p>
            <a:pPr marL="0" indent="0">
              <a:buNone/>
            </a:pPr>
            <a:r>
              <a:rPr lang="en-US" sz="2400" dirty="0" smtClean="0"/>
              <a:t>Shannon is a health education professor employed by Morgan State University. The Baltimore Sun wants to interview her about the Affordable Care Act’s prevention components, including how the act may enhance the health of their readers. The newspaper reporter also wants her to talk about previous governmental initiatives  designed to prevent disease and improve the public's health. In preparation for the interview, Shannon wants to develop an outline of important points she would like to make. Your task, as Shannon’s assistant, is to develop the first draft of these </a:t>
            </a:r>
            <a:r>
              <a:rPr lang="en-US" sz="2400" smtClean="0"/>
              <a:t>important points.  </a:t>
            </a:r>
            <a:endParaRPr lang="en-US" sz="2400" dirty="0"/>
          </a:p>
        </p:txBody>
      </p:sp>
    </p:spTree>
    <p:extLst>
      <p:ext uri="{BB962C8B-B14F-4D97-AF65-F5344CB8AC3E}">
        <p14:creationId xmlns:p14="http://schemas.microsoft.com/office/powerpoint/2010/main" val="12655057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ixel">
  <a:themeElements>
    <a:clrScheme name="Pixel">
      <a:dk1>
        <a:srgbClr val="103154"/>
      </a:dk1>
      <a:lt1>
        <a:srgbClr val="FFFFFF"/>
      </a:lt1>
      <a:dk2>
        <a:srgbClr val="00BFC3"/>
      </a:dk2>
      <a:lt2>
        <a:srgbClr val="0096FF"/>
      </a:lt2>
      <a:accent1>
        <a:srgbClr val="FF7F01"/>
      </a:accent1>
      <a:accent2>
        <a:srgbClr val="F1B015"/>
      </a:accent2>
      <a:accent3>
        <a:srgbClr val="FBEC85"/>
      </a:accent3>
      <a:accent4>
        <a:srgbClr val="D2C2F1"/>
      </a:accent4>
      <a:accent5>
        <a:srgbClr val="DA5AF4"/>
      </a:accent5>
      <a:accent6>
        <a:srgbClr val="9D09D1"/>
      </a:accent6>
      <a:hlink>
        <a:srgbClr val="1286C9"/>
      </a:hlink>
      <a:folHlink>
        <a:srgbClr val="A8C2E7"/>
      </a:folHlink>
    </a:clrScheme>
    <a:fontScheme name="Pixel">
      <a:majorFont>
        <a:latin typeface="Corbel"/>
        <a:ea typeface=""/>
        <a:cs typeface=""/>
        <a:font script="Jpan" typeface="メイリオ"/>
        <a:font script="Hans" typeface="宋体"/>
        <a:font script="Hant" typeface="新細明體"/>
      </a:majorFont>
      <a:minorFont>
        <a:latin typeface="Corbel"/>
        <a:ea typeface=""/>
        <a:cs typeface=""/>
        <a:font script="Jpan" typeface="メイリオ"/>
        <a:font script="Hans" typeface="宋体"/>
        <a:font script="Hant" typeface="新細明體"/>
      </a:minorFont>
    </a:fontScheme>
    <a:fmtScheme name="Pixel">
      <a:fillStyleLst>
        <a:solidFill>
          <a:schemeClr val="phClr"/>
        </a:solidFill>
        <a:solidFill>
          <a:schemeClr val="phClr">
            <a:satMod val="150000"/>
          </a:schemeClr>
        </a:solidFill>
        <a:solidFill>
          <a:schemeClr val="phClr">
            <a:shade val="80000"/>
            <a:lumMod val="90000"/>
          </a:scheme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50800" cap="flat" cmpd="sng" algn="ctr">
          <a:solidFill>
            <a:schemeClr val="phClr">
              <a:alpha val="80000"/>
            </a:schemeClr>
          </a:solidFill>
          <a:prstDash val="solid"/>
        </a:ln>
      </a:lnStyleLst>
      <a:effectStyleLst>
        <a:effectStyle>
          <a:effectLst/>
        </a:effectStyle>
        <a:effectStyle>
          <a:effectLst>
            <a:outerShdw blurRad="50800" dist="63500" dir="2700000" sx="102000" sy="102000" rotWithShape="0">
              <a:srgbClr val="000000">
                <a:alpha val="50000"/>
              </a:srgbClr>
            </a:outerShdw>
          </a:effectLst>
          <a:scene3d>
            <a:camera prst="orthographicFront">
              <a:rot lat="0" lon="0" rev="0"/>
            </a:camera>
            <a:lightRig rig="glow" dir="tl"/>
          </a:scene3d>
          <a:sp3d>
            <a:bevelT w="0" h="0"/>
          </a:sp3d>
        </a:effectStyle>
        <a:effectStyle>
          <a:effectLst>
            <a:outerShdw blurRad="63500" dist="38100" dir="3600000" sx="103000" sy="103000" rotWithShape="0">
              <a:srgbClr val="000000">
                <a:alpha val="60000"/>
              </a:srgbClr>
            </a:outerShdw>
          </a:effectLst>
          <a:scene3d>
            <a:camera prst="orthographicFront">
              <a:rot lat="0" lon="0" rev="0"/>
            </a:camera>
            <a:lightRig rig="flat" dir="t">
              <a:rot lat="0" lon="0" rev="5400000"/>
            </a:lightRig>
          </a:scene3d>
          <a:sp3d prstMaterial="softmetal">
            <a:bevelT w="63500" h="38100"/>
          </a:sp3d>
        </a:effectStyle>
      </a:effectStyleLst>
      <a:bgFillStyleLst>
        <a:solidFill>
          <a:schemeClr val="phClr"/>
        </a:solidFill>
        <a:gradFill rotWithShape="1">
          <a:gsLst>
            <a:gs pos="0">
              <a:schemeClr val="phClr">
                <a:tint val="100000"/>
                <a:shade val="95000"/>
                <a:satMod val="350000"/>
              </a:schemeClr>
            </a:gs>
            <a:gs pos="100000">
              <a:schemeClr val="phClr">
                <a:shade val="20000"/>
                <a:satMod val="150000"/>
              </a:schemeClr>
            </a:gs>
          </a:gsLst>
          <a:lin ang="5400000" scaled="0"/>
        </a:gradFill>
        <a:blipFill rotWithShape="1">
          <a:blip xmlns:r="http://schemas.openxmlformats.org/officeDocument/2006/relationships" r:embed="rId1">
            <a:duotone>
              <a:schemeClr val="phClr">
                <a:shade val="1000"/>
                <a:satMod val="400000"/>
              </a:schemeClr>
              <a:schemeClr val="phClr">
                <a:tint val="50000"/>
                <a:satMod val="45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Pixel.thmx</Template>
  <TotalTime>122</TotalTime>
  <Words>108</Words>
  <Application>Microsoft Macintosh PowerPoint</Application>
  <PresentationFormat>On-screen Show (4:3)</PresentationFormat>
  <Paragraphs>4</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Pixel</vt:lpstr>
      <vt:lpstr>Foundation of Health Services </vt:lpstr>
      <vt:lpstr>Instructions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Foundation of Health Services </dc:title>
  <dc:creator>Mackessa Holt</dc:creator>
  <cp:lastModifiedBy>Mackessa Holt</cp:lastModifiedBy>
  <cp:revision>22</cp:revision>
  <dcterms:created xsi:type="dcterms:W3CDTF">2015-09-08T16:07:40Z</dcterms:created>
  <dcterms:modified xsi:type="dcterms:W3CDTF">2015-09-08T18:10:09Z</dcterms:modified>
</cp:coreProperties>
</file>