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84" autoAdjust="0"/>
    <p:restoredTop sz="95204" autoAdjust="0"/>
  </p:normalViewPr>
  <p:slideViewPr>
    <p:cSldViewPr>
      <p:cViewPr varScale="1">
        <p:scale>
          <a:sx n="91" d="100"/>
          <a:sy n="91" d="100"/>
        </p:scale>
        <p:origin x="2048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72A28-6E37-47CE-99F3-5D79F25CC39C}" type="datetimeFigureOut">
              <a:rPr lang="en-AU"/>
              <a:pPr>
                <a:defRPr/>
              </a:pPr>
              <a:t>6/7/18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22FFE-DB63-40EA-9FEE-44EB1B5B8D8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98839-D685-4C73-B910-02BFDA2B749B}" type="datetimeFigureOut">
              <a:rPr lang="en-AU"/>
              <a:pPr>
                <a:defRPr/>
              </a:pPr>
              <a:t>6/7/18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0D9A4-4E52-4AD1-8EB0-900F6A90443A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AF60F-EB10-457D-92B9-86DC9D79DCD7}" type="datetimeFigureOut">
              <a:rPr lang="en-AU"/>
              <a:pPr>
                <a:defRPr/>
              </a:pPr>
              <a:t>6/7/18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A5679-EA2C-46D6-B854-408EE1EA380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BE288-3AA6-4EA2-A97C-C0F2E9166CED}" type="datetimeFigureOut">
              <a:rPr lang="en-AU"/>
              <a:pPr>
                <a:defRPr/>
              </a:pPr>
              <a:t>6/7/18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55B0D-09C6-459E-B8A3-607027447B8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3E126-A795-4B39-92C1-A890E8F0A63A}" type="datetimeFigureOut">
              <a:rPr lang="en-AU"/>
              <a:pPr>
                <a:defRPr/>
              </a:pPr>
              <a:t>6/7/18</a:t>
            </a:fld>
            <a:endParaRPr lang="en-A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D323D-0B25-479C-8BF4-EDBB52B1E85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74AFA-2ED2-41BB-AB23-C492E8D3F56A}" type="datetimeFigureOut">
              <a:rPr lang="en-AU"/>
              <a:pPr>
                <a:defRPr/>
              </a:pPr>
              <a:t>6/7/18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1606E-9F33-4538-9D7A-C71704F4E7A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74AA1-C955-4B09-854E-3E4A6094309B}" type="datetimeFigureOut">
              <a:rPr lang="en-AU"/>
              <a:pPr>
                <a:defRPr/>
              </a:pPr>
              <a:t>6/7/18</a:t>
            </a:fld>
            <a:endParaRPr lang="en-A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BD877-F750-48E0-B45A-8BA024CAC84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45C4F-B111-4FA9-A6D6-9A3BB3272E45}" type="datetimeFigureOut">
              <a:rPr lang="en-AU"/>
              <a:pPr>
                <a:defRPr/>
              </a:pPr>
              <a:t>6/7/18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0060D-2F21-47EB-BC31-98104C39A172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31E00-63A6-41AF-880F-91E4C617D98D}" type="datetimeFigureOut">
              <a:rPr lang="en-AU"/>
              <a:pPr>
                <a:defRPr/>
              </a:pPr>
              <a:t>6/7/18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C7D24-C3F6-4886-8F39-AFA0FA23280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3E465-A95D-4597-BBF9-26C754D96299}" type="datetimeFigureOut">
              <a:rPr lang="en-AU"/>
              <a:pPr>
                <a:defRPr/>
              </a:pPr>
              <a:t>6/7/18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8779D-A852-4C26-A0A1-5A3CB14F59E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03BD2-B302-4065-8E99-2355CEE672DB}" type="datetimeFigureOut">
              <a:rPr lang="en-AU"/>
              <a:pPr>
                <a:defRPr/>
              </a:pPr>
              <a:t>6/7/18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80572-E297-4EBD-8255-898ED9D02C3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776A25-9BB3-4F0F-AC34-3943AB32122F}" type="datetimeFigureOut">
              <a:rPr lang="en-AU"/>
              <a:pPr>
                <a:defRPr/>
              </a:pPr>
              <a:t>6/7/18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AAB79E4-85D4-4C2B-995D-78D62893DB1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1375" y="469900"/>
            <a:ext cx="561975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2050" y="412750"/>
            <a:ext cx="5080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88" y="2854325"/>
            <a:ext cx="4984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81625" y="349250"/>
            <a:ext cx="558800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7"/>
          <p:cNvPicPr>
            <a:picLocks noChangeAspect="1"/>
          </p:cNvPicPr>
          <p:nvPr/>
        </p:nvPicPr>
        <p:blipFill>
          <a:blip r:embed="rId6" cstate="print"/>
          <a:srcRect l="11171"/>
          <a:stretch>
            <a:fillRect/>
          </a:stretch>
        </p:blipFill>
        <p:spPr bwMode="auto">
          <a:xfrm>
            <a:off x="4633912" y="5446713"/>
            <a:ext cx="452438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8"/>
          <p:cNvPicPr>
            <a:picLocks noChangeAspect="1"/>
          </p:cNvPicPr>
          <p:nvPr/>
        </p:nvPicPr>
        <p:blipFill>
          <a:blip r:embed="rId7" cstate="print"/>
          <a:srcRect b="6728"/>
          <a:stretch>
            <a:fillRect/>
          </a:stretch>
        </p:blipFill>
        <p:spPr bwMode="auto">
          <a:xfrm>
            <a:off x="1918995" y="2949575"/>
            <a:ext cx="67180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9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78812" y="361950"/>
            <a:ext cx="766652" cy="719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0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0650" y="384175"/>
            <a:ext cx="47942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1"/>
          <p:cNvPicPr>
            <a:picLocks noChangeAspect="1"/>
          </p:cNvPicPr>
          <p:nvPr/>
        </p:nvPicPr>
        <p:blipFill>
          <a:blip r:embed="rId10" cstate="print"/>
          <a:srcRect t="8025" r="6839"/>
          <a:stretch>
            <a:fillRect/>
          </a:stretch>
        </p:blipFill>
        <p:spPr bwMode="auto">
          <a:xfrm>
            <a:off x="138112" y="5454651"/>
            <a:ext cx="534988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152400" y="122238"/>
            <a:ext cx="8839200" cy="258762"/>
          </a:xfrm>
        </p:spPr>
        <p:txBody>
          <a:bodyPr/>
          <a:lstStyle/>
          <a:p>
            <a:r>
              <a:rPr lang="en-AU" sz="2000" b="1" i="1" dirty="0"/>
              <a:t>Affordable Lawn Care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3428814"/>
              </p:ext>
            </p:extLst>
          </p:nvPr>
        </p:nvGraphicFramePr>
        <p:xfrm>
          <a:off x="152400" y="457200"/>
          <a:ext cx="8839200" cy="6678729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7678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839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839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476500">
                <a:tc rowSpan="2">
                  <a:txBody>
                    <a:bodyPr/>
                    <a:lstStyle/>
                    <a:p>
                      <a:r>
                        <a:rPr lang="en-AU" sz="1200" b="1" dirty="0"/>
                        <a:t>           Key</a:t>
                      </a:r>
                      <a:r>
                        <a:rPr lang="en-AU" sz="1200" b="1" baseline="0" dirty="0"/>
                        <a:t> Partners</a:t>
                      </a:r>
                      <a:endParaRPr lang="en-AU" sz="1100" b="0" baseline="0" dirty="0">
                        <a:latin typeface="Comic Sans MS" pitchFamily="66" charset="0"/>
                      </a:endParaRPr>
                    </a:p>
                    <a:p>
                      <a:endParaRPr lang="en-AU" sz="1100" b="0" baseline="0" dirty="0">
                        <a:latin typeface="Comic Sans MS" pitchFamily="66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AU" sz="1200" b="0" baseline="0" dirty="0">
                        <a:latin typeface="Comic Sans MS" pitchFamily="66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AU" sz="1200" b="0" baseline="0" dirty="0">
                        <a:latin typeface="Comic Sans MS" pitchFamily="66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dirty="0">
                          <a:latin typeface="Comic Sans MS" pitchFamily="66" charset="0"/>
                        </a:rPr>
                        <a:t>Payment Providers: </a:t>
                      </a:r>
                      <a:r>
                        <a:rPr lang="en-AU" sz="1200" b="0" dirty="0" err="1">
                          <a:latin typeface="Comic Sans MS" pitchFamily="66" charset="0"/>
                        </a:rPr>
                        <a:t>Paypal</a:t>
                      </a:r>
                      <a:r>
                        <a:rPr lang="en-AU" sz="1200" b="0" dirty="0">
                          <a:latin typeface="Comic Sans MS" pitchFamily="66" charset="0"/>
                        </a:rPr>
                        <a:t>, Cash App, Square Trade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AU" sz="1200" b="0" dirty="0">
                        <a:latin typeface="Comic Sans MS" pitchFamily="66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dirty="0">
                          <a:latin typeface="Comic Sans MS" pitchFamily="66" charset="0"/>
                        </a:rPr>
                        <a:t>Suppliers: Lowes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AU" sz="1200" b="0" dirty="0">
                        <a:latin typeface="Comic Sans MS" pitchFamily="66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dirty="0">
                          <a:latin typeface="Comic Sans MS" pitchFamily="66" charset="0"/>
                        </a:rPr>
                        <a:t>UPS: Printing services for marketing material.</a:t>
                      </a:r>
                      <a:endParaRPr lang="en-AU" sz="1100" b="0" dirty="0">
                        <a:latin typeface="Comic Sans MS" pitchFamily="66" charset="0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200" b="1" dirty="0"/>
                        <a:t>        Key Activities</a:t>
                      </a:r>
                      <a:endParaRPr lang="en-AU" sz="1100" b="0" baseline="0" dirty="0">
                        <a:latin typeface="Comic Sans MS" pitchFamily="66" charset="0"/>
                      </a:endParaRPr>
                    </a:p>
                    <a:p>
                      <a:endParaRPr lang="en-AU" sz="1100" b="0" baseline="0" dirty="0">
                        <a:latin typeface="Comic Sans MS" pitchFamily="66" charset="0"/>
                      </a:endParaRPr>
                    </a:p>
                    <a:p>
                      <a:endParaRPr lang="en-AU" sz="1100" b="0" baseline="0" dirty="0">
                        <a:latin typeface="Comic Sans MS" pitchFamily="66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baseline="0" dirty="0">
                          <a:latin typeface="Comic Sans MS" pitchFamily="66" charset="0"/>
                        </a:rPr>
                        <a:t>Lawn mowing/ maintenance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baseline="0" dirty="0">
                          <a:latin typeface="Comic Sans MS" pitchFamily="66" charset="0"/>
                        </a:rPr>
                        <a:t>Door to door service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baseline="0" dirty="0">
                          <a:latin typeface="Comic Sans MS" pitchFamily="66" charset="0"/>
                        </a:rPr>
                        <a:t>Flyer distribution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baseline="0" dirty="0">
                          <a:latin typeface="Comic Sans MS" pitchFamily="66" charset="0"/>
                        </a:rPr>
                        <a:t>Fee collection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baseline="0" dirty="0">
                          <a:latin typeface="Comic Sans MS" pitchFamily="66" charset="0"/>
                        </a:rPr>
                        <a:t>Purchase supplies</a:t>
                      </a: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b="1" dirty="0"/>
                        <a:t>          Value Propositions</a:t>
                      </a:r>
                      <a:endParaRPr kumimoji="0" lang="en-A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itchFamily="66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A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itchFamily="66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A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itchFamily="66" charset="0"/>
                          <a:ea typeface="+mn-ea"/>
                          <a:cs typeface="+mn-cs"/>
                        </a:rPr>
                        <a:t>“Working closely with customers and making sure our work is done quickly, professionally, and efficiently.” </a:t>
                      </a: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b="1" dirty="0"/>
                        <a:t>         Customer </a:t>
                      </a:r>
                    </a:p>
                    <a:p>
                      <a:r>
                        <a:rPr lang="en-AU" sz="1200" b="1" dirty="0"/>
                        <a:t>         Relationships</a:t>
                      </a:r>
                      <a:endParaRPr lang="en-AU" sz="1100" b="0" baseline="0" dirty="0">
                        <a:latin typeface="Comic Sans MS" pitchFamily="66" charset="0"/>
                      </a:endParaRPr>
                    </a:p>
                    <a:p>
                      <a:endParaRPr lang="en-AU" sz="1100" b="0" baseline="0" dirty="0">
                        <a:latin typeface="Comic Sans MS" pitchFamily="66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dirty="0">
                          <a:latin typeface="Comic Sans MS" pitchFamily="66" charset="0"/>
                        </a:rPr>
                        <a:t>Personal caring relationships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dirty="0">
                          <a:latin typeface="Comic Sans MS" pitchFamily="66" charset="0"/>
                        </a:rPr>
                        <a:t>24/7 availability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dirty="0">
                          <a:latin typeface="Comic Sans MS" pitchFamily="66" charset="0"/>
                        </a:rPr>
                        <a:t>Trusting and compassionate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dirty="0">
                          <a:latin typeface="Comic Sans MS" pitchFamily="66" charset="0"/>
                        </a:rPr>
                        <a:t>Loyal to all customers</a:t>
                      </a: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AU" sz="1200" b="1" dirty="0"/>
                        <a:t>      Customer Segments</a:t>
                      </a:r>
                      <a:endParaRPr lang="en-AU" sz="1200" b="0" baseline="0" dirty="0">
                        <a:latin typeface="Comic Sans MS" pitchFamily="66" charset="0"/>
                      </a:endParaRPr>
                    </a:p>
                    <a:p>
                      <a:endParaRPr lang="en-AU" sz="1100" b="0" baseline="0" dirty="0">
                        <a:latin typeface="Comic Sans MS" pitchFamily="66" charset="0"/>
                      </a:endParaRPr>
                    </a:p>
                    <a:p>
                      <a:endParaRPr lang="en-AU" sz="1100" b="0" baseline="0" dirty="0">
                        <a:latin typeface="Comic Sans MS" pitchFamily="66" charset="0"/>
                      </a:endParaRPr>
                    </a:p>
                    <a:p>
                      <a:endParaRPr lang="en-AU" sz="1200" b="0" baseline="0" dirty="0">
                        <a:latin typeface="Comic Sans MS" pitchFamily="66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100" b="1" u="sng" dirty="0">
                          <a:latin typeface="Comic Sans MS" pitchFamily="66" charset="0"/>
                        </a:rPr>
                        <a:t>Residential Customer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AU" sz="1100" b="1" u="sng" dirty="0">
                        <a:latin typeface="Comic Sans MS" pitchFamily="66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100" b="0" u="none" dirty="0">
                          <a:latin typeface="Comic Sans MS" pitchFamily="66" charset="0"/>
                        </a:rPr>
                        <a:t>Ages 30-50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100" b="0" u="none" dirty="0">
                          <a:latin typeface="Comic Sans MS" pitchFamily="66" charset="0"/>
                        </a:rPr>
                        <a:t>Home Value: &gt;250,000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100" b="0" u="none" dirty="0">
                          <a:latin typeface="Comic Sans MS" pitchFamily="66" charset="0"/>
                        </a:rPr>
                        <a:t>Kansas City Suburbs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AU" sz="1100" b="0" u="none" dirty="0">
                        <a:latin typeface="Comic Sans MS" pitchFamily="66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100" b="1" u="sng" dirty="0">
                          <a:latin typeface="Comic Sans MS" pitchFamily="66" charset="0"/>
                        </a:rPr>
                        <a:t>Corporate Customer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AU" sz="1100" b="1" u="sng" dirty="0">
                        <a:latin typeface="Comic Sans MS" pitchFamily="66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100" b="0" u="none" dirty="0">
                          <a:effectLst/>
                          <a:latin typeface="Comic Sans MS" pitchFamily="66" charset="0"/>
                        </a:rPr>
                        <a:t>Any age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100" b="0" u="none" dirty="0">
                          <a:effectLst/>
                          <a:latin typeface="Comic Sans MS" pitchFamily="66" charset="0"/>
                        </a:rPr>
                        <a:t>Company value &gt; 250,000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100" b="0" u="none" dirty="0">
                          <a:effectLst/>
                          <a:latin typeface="Comic Sans MS" pitchFamily="66" charset="0"/>
                        </a:rPr>
                        <a:t>Any </a:t>
                      </a:r>
                      <a:r>
                        <a:rPr lang="en-AU" sz="1100" b="0" u="none">
                          <a:effectLst/>
                          <a:latin typeface="Comic Sans MS" pitchFamily="66" charset="0"/>
                        </a:rPr>
                        <a:t>area through out </a:t>
                      </a:r>
                      <a:r>
                        <a:rPr lang="en-AU" sz="1100" b="0" u="none" dirty="0">
                          <a:effectLst/>
                          <a:latin typeface="Comic Sans MS" pitchFamily="66" charset="0"/>
                        </a:rPr>
                        <a:t>Kansas City including suburbs </a:t>
                      </a: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7650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b="1" dirty="0"/>
                        <a:t>             Key Resources</a:t>
                      </a:r>
                      <a:endParaRPr lang="en-AU" sz="1100" b="0" baseline="0" dirty="0">
                        <a:latin typeface="Comic Sans MS" pitchFamily="66" charset="0"/>
                      </a:endParaRPr>
                    </a:p>
                    <a:p>
                      <a:endParaRPr lang="en-AU" sz="1100" b="0" baseline="0" dirty="0">
                        <a:latin typeface="Comic Sans MS" pitchFamily="66" charset="0"/>
                      </a:endParaRPr>
                    </a:p>
                    <a:p>
                      <a:endParaRPr lang="en-AU" sz="1100" b="0" baseline="0" dirty="0">
                        <a:latin typeface="Comic Sans MS" pitchFamily="66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dirty="0">
                          <a:latin typeface="Comic Sans MS" pitchFamily="66" charset="0"/>
                        </a:rPr>
                        <a:t>Lawn mower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dirty="0">
                          <a:latin typeface="Comic Sans MS" pitchFamily="66" charset="0"/>
                        </a:rPr>
                        <a:t>Leaf blower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dirty="0">
                          <a:latin typeface="Comic Sans MS" pitchFamily="66" charset="0"/>
                        </a:rPr>
                        <a:t>Weed </a:t>
                      </a:r>
                      <a:r>
                        <a:rPr lang="en-AU" sz="1200" b="0" dirty="0" err="1">
                          <a:latin typeface="Comic Sans MS" pitchFamily="66" charset="0"/>
                        </a:rPr>
                        <a:t>wacker</a:t>
                      </a:r>
                      <a:endParaRPr lang="en-AU" sz="1200" b="0" dirty="0">
                        <a:latin typeface="Comic Sans MS" pitchFamily="66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dirty="0">
                          <a:latin typeface="Comic Sans MS" pitchFamily="66" charset="0"/>
                        </a:rPr>
                        <a:t>Pickup truck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dirty="0">
                          <a:latin typeface="Comic Sans MS" pitchFamily="66" charset="0"/>
                        </a:rPr>
                        <a:t>Bags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dirty="0">
                          <a:latin typeface="Comic Sans MS" pitchFamily="66" charset="0"/>
                        </a:rPr>
                        <a:t>Brooms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dirty="0">
                          <a:latin typeface="Comic Sans MS" pitchFamily="66" charset="0"/>
                        </a:rPr>
                        <a:t>Rakes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dirty="0">
                          <a:latin typeface="Comic Sans MS" pitchFamily="66" charset="0"/>
                        </a:rPr>
                        <a:t>Sprayers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200" b="0" dirty="0">
                          <a:latin typeface="Comic Sans MS" pitchFamily="66" charset="0"/>
                        </a:rPr>
                        <a:t>Hedge trimmer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dirty="0">
                          <a:latin typeface="Comic Sans MS" pitchFamily="66" charset="0"/>
                        </a:rPr>
                        <a:t>Safety equipment</a:t>
                      </a:r>
                    </a:p>
                    <a:p>
                      <a:endParaRPr lang="en-AU" sz="1200" b="0" dirty="0">
                        <a:latin typeface="Comic Sans MS" pitchFamily="66" charset="0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b="1" dirty="0"/>
                        <a:t>             Channels</a:t>
                      </a:r>
                      <a:endParaRPr lang="en-AU" sz="1200" b="0" baseline="0" dirty="0">
                        <a:latin typeface="Comic Sans MS" pitchFamily="66" charset="0"/>
                      </a:endParaRPr>
                    </a:p>
                    <a:p>
                      <a:endParaRPr lang="en-AU" sz="1100" b="0" baseline="0" dirty="0">
                        <a:latin typeface="Comic Sans MS" pitchFamily="66" charset="0"/>
                      </a:endParaRPr>
                    </a:p>
                    <a:p>
                      <a:endParaRPr lang="en-AU" sz="1100" b="0" baseline="0" dirty="0">
                        <a:latin typeface="Comic Sans MS" pitchFamily="66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dirty="0">
                          <a:latin typeface="Comic Sans MS" pitchFamily="66" charset="0"/>
                        </a:rPr>
                        <a:t>Social Media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dirty="0">
                          <a:latin typeface="Comic Sans MS" pitchFamily="66" charset="0"/>
                        </a:rPr>
                        <a:t>Yard signs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dirty="0">
                          <a:latin typeface="Comic Sans MS" pitchFamily="66" charset="0"/>
                        </a:rPr>
                        <a:t>Word of mouth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dirty="0">
                          <a:latin typeface="Comic Sans MS" pitchFamily="66" charset="0"/>
                        </a:rPr>
                        <a:t>Family and Friends </a:t>
                      </a: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19200">
                <a:tc gridSpan="3">
                  <a:txBody>
                    <a:bodyPr/>
                    <a:lstStyle/>
                    <a:p>
                      <a:r>
                        <a:rPr lang="en-AU" sz="1200" b="1" dirty="0"/>
                        <a:t>              Cost Structure</a:t>
                      </a:r>
                      <a:endParaRPr lang="en-AU" sz="1200" b="0" baseline="0" dirty="0">
                        <a:latin typeface="Comic Sans MS" pitchFamily="66" charset="0"/>
                      </a:endParaRPr>
                    </a:p>
                    <a:p>
                      <a:endParaRPr lang="en-AU" sz="1200" b="0" baseline="0" dirty="0">
                        <a:latin typeface="Comic Sans MS" pitchFamily="66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baseline="0" dirty="0">
                          <a:latin typeface="Comic Sans MS" pitchFamily="66" charset="0"/>
                        </a:rPr>
                        <a:t>Salaries $7/hour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baseline="0" dirty="0">
                          <a:latin typeface="Comic Sans MS" pitchFamily="66" charset="0"/>
                        </a:rPr>
                        <a:t>Electricity/fuel $20 - $80/month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baseline="0" dirty="0">
                          <a:latin typeface="Comic Sans MS" pitchFamily="66" charset="0"/>
                        </a:rPr>
                        <a:t>Insurance $6 $30/year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baseline="0" dirty="0">
                          <a:latin typeface="Comic Sans MS" pitchFamily="66" charset="0"/>
                        </a:rPr>
                        <a:t>Water $10 - $20/month</a:t>
                      </a:r>
                    </a:p>
                    <a:p>
                      <a:endParaRPr lang="en-AU" sz="1100" b="0" dirty="0">
                        <a:latin typeface="Comic Sans MS" pitchFamily="66" charset="0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AU" sz="1200" b="1" dirty="0"/>
                        <a:t>           Revenue Streams</a:t>
                      </a:r>
                      <a:endParaRPr lang="en-AU" sz="1200" b="0" baseline="0" dirty="0">
                        <a:latin typeface="Comic Sans MS" pitchFamily="66" charset="0"/>
                      </a:endParaRPr>
                    </a:p>
                    <a:p>
                      <a:endParaRPr lang="en-AU" sz="1200" b="0" baseline="0" dirty="0">
                        <a:latin typeface="Comic Sans MS" pitchFamily="66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baseline="0" dirty="0">
                          <a:latin typeface="Comic Sans MS" pitchFamily="66" charset="0"/>
                        </a:rPr>
                        <a:t>Mowing $20 - $ 60/hour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baseline="0" dirty="0">
                          <a:latin typeface="Comic Sans MS" pitchFamily="66" charset="0"/>
                        </a:rPr>
                        <a:t>Planting $15 - $40/hour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baseline="0" dirty="0">
                          <a:latin typeface="Comic Sans MS" pitchFamily="66" charset="0"/>
                        </a:rPr>
                        <a:t>Landscaping $30 - $50/hour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b="0" baseline="0" dirty="0">
                          <a:latin typeface="Comic Sans MS" pitchFamily="66" charset="0"/>
                        </a:rPr>
                        <a:t>Maintenance $ 20 - $35/hour </a:t>
                      </a:r>
                    </a:p>
                    <a:p>
                      <a:endParaRPr lang="en-AU" sz="1100" b="0" dirty="0">
                        <a:latin typeface="Comic Sans MS" pitchFamily="66" charset="0"/>
                      </a:endParaRPr>
                    </a:p>
                  </a:txBody>
                  <a:tcPr marL="82296" marR="82296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4589">
                <a:tc gridSpan="6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700" dirty="0"/>
                    </a:p>
                  </a:txBody>
                  <a:tcPr marL="82296" marR="82296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A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6227</TotalTime>
  <Words>194</Words>
  <Application>Microsoft Macintosh PowerPoint</Application>
  <PresentationFormat>On-screen Show (4:3)</PresentationFormat>
  <Paragraphs>75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Comic Sans MS</vt:lpstr>
      <vt:lpstr>Office Theme</vt:lpstr>
      <vt:lpstr>Affordable Lawn Care</vt:lpstr>
    </vt:vector>
  </TitlesOfParts>
  <Company>World Vision Australia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model canvas template</dc:title>
  <dc:creator>This version: James Cox</dc:creator>
  <dc:description>Full credit to  http://www.businessmodelgeneration.com and its users for this template. I have made enhancements to its useability by using a table as the underlying format.</dc:description>
  <cp:lastModifiedBy>Al Hadabi, Faisal A. (UMKC-Student)</cp:lastModifiedBy>
  <cp:revision>61</cp:revision>
  <dcterms:created xsi:type="dcterms:W3CDTF">2011-03-15T01:24:59Z</dcterms:created>
  <dcterms:modified xsi:type="dcterms:W3CDTF">2018-07-08T21:11:40Z</dcterms:modified>
</cp:coreProperties>
</file>